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9"/>
  </p:notesMasterIdLst>
  <p:sldIdLst>
    <p:sldId id="257" r:id="rId3"/>
    <p:sldId id="258" r:id="rId4"/>
    <p:sldId id="614" r:id="rId5"/>
    <p:sldId id="605" r:id="rId6"/>
    <p:sldId id="615" r:id="rId7"/>
    <p:sldId id="28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54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25F16-0416-4E95-8387-CF905D2495AE}" type="datetimeFigureOut">
              <a:rPr lang="pt-BR" smtClean="0"/>
              <a:t>02/03/2024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194F3-6DE2-44B2-972E-07388A92A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497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dirty="0"/>
              <a:t>Professor(a): neste vídeo sobre Git, exibir aos alunos o trecho entre 17 s e 3 min 45 s. Esse trecho apresenta uma visão geral sobre o que é o conceito de </a:t>
            </a:r>
            <a:r>
              <a:rPr lang="pt-BR" i="1" dirty="0" err="1"/>
              <a:t>continuous</a:t>
            </a:r>
            <a:r>
              <a:rPr lang="pt-BR" i="1" dirty="0"/>
              <a:t> </a:t>
            </a:r>
            <a:r>
              <a:rPr lang="pt-BR" i="1" dirty="0" err="1"/>
              <a:t>integration</a:t>
            </a:r>
            <a:r>
              <a:rPr lang="pt-BR" dirty="0"/>
              <a:t> e sua função no contexto de desenvolvimento de software.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8" name="Google Shape;6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585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gif"/><Relationship Id="rId9" Type="http://schemas.openxmlformats.org/officeDocument/2006/relationships/image" Target="../media/image9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A4B4870F-2DB3-E73C-FD84-0063022A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17" name="Freeform 329">
            <a:extLst>
              <a:ext uri="{FF2B5EF4-FFF2-40B4-BE49-F238E27FC236}">
                <a16:creationId xmlns:a16="http://schemas.microsoft.com/office/drawing/2014/main" id="{F83457C0-97BB-D269-0225-1E8237A9C245}"/>
              </a:ext>
            </a:extLst>
          </p:cNvPr>
          <p:cNvSpPr>
            <a:spLocks/>
          </p:cNvSpPr>
          <p:nvPr/>
        </p:nvSpPr>
        <p:spPr bwMode="auto">
          <a:xfrm>
            <a:off x="190301" y="2938093"/>
            <a:ext cx="1526955" cy="1002064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1EB5E2D-5981-5F85-7964-D3F3A2DFB83B}"/>
              </a:ext>
            </a:extLst>
          </p:cNvPr>
          <p:cNvSpPr/>
          <p:nvPr/>
        </p:nvSpPr>
        <p:spPr>
          <a:xfrm>
            <a:off x="1378485" y="1149885"/>
            <a:ext cx="10261600" cy="5384800"/>
          </a:xfrm>
          <a:prstGeom prst="roundRect">
            <a:avLst>
              <a:gd name="adj" fmla="val 6817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AA0D46C-7C4D-418E-E6A5-FF840D316073}"/>
              </a:ext>
            </a:extLst>
          </p:cNvPr>
          <p:cNvSpPr/>
          <p:nvPr/>
        </p:nvSpPr>
        <p:spPr>
          <a:xfrm>
            <a:off x="1240725" y="1005237"/>
            <a:ext cx="10261600" cy="5384800"/>
          </a:xfrm>
          <a:prstGeom prst="roundRect">
            <a:avLst>
              <a:gd name="adj" fmla="val 6817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7BD182C-2975-E039-C2C9-AA73ED776A02}"/>
              </a:ext>
            </a:extLst>
          </p:cNvPr>
          <p:cNvSpPr/>
          <p:nvPr/>
        </p:nvSpPr>
        <p:spPr>
          <a:xfrm>
            <a:off x="1102955" y="873929"/>
            <a:ext cx="10261600" cy="5384800"/>
          </a:xfrm>
          <a:prstGeom prst="roundRect">
            <a:avLst>
              <a:gd name="adj" fmla="val 6817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FFF1F7E-57B9-8F5E-8568-850583EBB201}"/>
              </a:ext>
            </a:extLst>
          </p:cNvPr>
          <p:cNvGrpSpPr/>
          <p:nvPr/>
        </p:nvGrpSpPr>
        <p:grpSpPr>
          <a:xfrm>
            <a:off x="965200" y="736600"/>
            <a:ext cx="10261600" cy="5384800"/>
            <a:chOff x="723900" y="552450"/>
            <a:chExt cx="7696200" cy="4038600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BBD1ECC8-5F64-B59F-4CF5-B9063AF7FB02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4CB5EE9-4E49-754B-8997-EE99CC6951F1}"/>
                </a:ext>
              </a:extLst>
            </p:cNvPr>
            <p:cNvCxnSpPr/>
            <p:nvPr/>
          </p:nvCxnSpPr>
          <p:spPr>
            <a:xfrm>
              <a:off x="723900" y="831742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68027" y="1711268"/>
            <a:ext cx="8855947" cy="2824336"/>
          </a:xfrm>
        </p:spPr>
        <p:txBody>
          <a:bodyPr anchor="b">
            <a:normAutofit/>
          </a:bodyPr>
          <a:lstStyle>
            <a:lvl1pPr algn="ctr">
              <a:defRPr sz="5333" b="1"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5886" y="4631881"/>
            <a:ext cx="8360229" cy="470609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latin typeface="Candara" panose="020E0502030303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97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482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F63F141-BBD5-F08E-0980-70C7B8B5B1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28" name="Freeform 233">
            <a:extLst>
              <a:ext uri="{FF2B5EF4-FFF2-40B4-BE49-F238E27FC236}">
                <a16:creationId xmlns:a16="http://schemas.microsoft.com/office/drawing/2014/main" id="{AA0D41C9-1EA1-D767-C546-CBB3B3F6E9B3}"/>
              </a:ext>
            </a:extLst>
          </p:cNvPr>
          <p:cNvSpPr>
            <a:spLocks/>
          </p:cNvSpPr>
          <p:nvPr/>
        </p:nvSpPr>
        <p:spPr bwMode="auto">
          <a:xfrm>
            <a:off x="-813286" y="3396553"/>
            <a:ext cx="1589452" cy="278444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29" name="Freeform 329">
            <a:extLst>
              <a:ext uri="{FF2B5EF4-FFF2-40B4-BE49-F238E27FC236}">
                <a16:creationId xmlns:a16="http://schemas.microsoft.com/office/drawing/2014/main" id="{E5E80744-99A1-A781-451B-36396213FDEC}"/>
              </a:ext>
            </a:extLst>
          </p:cNvPr>
          <p:cNvSpPr>
            <a:spLocks/>
          </p:cNvSpPr>
          <p:nvPr/>
        </p:nvSpPr>
        <p:spPr bwMode="auto">
          <a:xfrm>
            <a:off x="10658061" y="3031193"/>
            <a:ext cx="1526955" cy="1002064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31" name="Freeform 220">
            <a:extLst>
              <a:ext uri="{FF2B5EF4-FFF2-40B4-BE49-F238E27FC236}">
                <a16:creationId xmlns:a16="http://schemas.microsoft.com/office/drawing/2014/main" id="{B0993B08-4CD4-70CA-AFD1-88BEDF4F14F1}"/>
              </a:ext>
            </a:extLst>
          </p:cNvPr>
          <p:cNvSpPr>
            <a:spLocks/>
          </p:cNvSpPr>
          <p:nvPr/>
        </p:nvSpPr>
        <p:spPr bwMode="auto">
          <a:xfrm rot="5400000">
            <a:off x="2559747" y="-176079"/>
            <a:ext cx="1307844" cy="659069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042A7557-576A-930F-B6B5-FE146D99A6F5}"/>
              </a:ext>
            </a:extLst>
          </p:cNvPr>
          <p:cNvGrpSpPr/>
          <p:nvPr/>
        </p:nvGrpSpPr>
        <p:grpSpPr>
          <a:xfrm>
            <a:off x="399268" y="413438"/>
            <a:ext cx="11393461" cy="6031125"/>
            <a:chOff x="723900" y="552450"/>
            <a:chExt cx="7696200" cy="40386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1113A76B-9CCC-172B-F1BF-CD8ABB7518B0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6CB2B82-FCEA-7FBD-F302-CC402C77E281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262696" y="2072789"/>
            <a:ext cx="3722393" cy="785475"/>
          </a:xfrm>
        </p:spPr>
        <p:txBody>
          <a:bodyPr>
            <a:noAutofit/>
          </a:bodyPr>
          <a:lstStyle>
            <a:lvl1pPr marL="0" indent="0" algn="l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850D3-B5E3-120F-0AE3-E6E1C82131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200" y="786505"/>
            <a:ext cx="10261600" cy="489731"/>
          </a:xfrm>
        </p:spPr>
        <p:txBody>
          <a:bodyPr>
            <a:no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395725" y="2072789"/>
            <a:ext cx="3722393" cy="785475"/>
          </a:xfrm>
        </p:spPr>
        <p:txBody>
          <a:bodyPr>
            <a:noAutofit/>
          </a:bodyPr>
          <a:lstStyle>
            <a:lvl1pPr marL="0" indent="0" algn="l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07829D-4950-496A-B2D0-D6A3A027FF4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2262696" y="4422703"/>
            <a:ext cx="3722392" cy="776959"/>
          </a:xfrm>
        </p:spPr>
        <p:txBody>
          <a:bodyPr>
            <a:noAutofit/>
          </a:bodyPr>
          <a:lstStyle>
            <a:lvl1pPr marL="0" indent="0" algn="l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9E34447-83CD-4552-9429-F4C44AEEADE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395725" y="4422703"/>
            <a:ext cx="3722393" cy="776959"/>
          </a:xfrm>
        </p:spPr>
        <p:txBody>
          <a:bodyPr>
            <a:noAutofit/>
          </a:bodyPr>
          <a:lstStyle>
            <a:lvl1pPr marL="0" indent="0" algn="l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1304AC5F-8366-E4C9-2FE6-F4CBCE0E56D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74436" y="2410816"/>
            <a:ext cx="1288259" cy="693691"/>
          </a:xfrm>
        </p:spPr>
        <p:txBody>
          <a:bodyPr anchor="ctr">
            <a:noAutofit/>
          </a:bodyPr>
          <a:lstStyle>
            <a:lvl1pPr marL="0" indent="0" algn="ctr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D27C2D7-39AB-91F7-AE4E-E9DC1A781AD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103375" y="2410816"/>
            <a:ext cx="1288259" cy="693691"/>
          </a:xfrm>
        </p:spPr>
        <p:txBody>
          <a:bodyPr anchor="ctr">
            <a:noAutofit/>
          </a:bodyPr>
          <a:lstStyle>
            <a:lvl1pPr marL="0" indent="0" algn="ctr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6E77D135-F648-CEE0-E9DF-ED77AA06DD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74436" y="4766425"/>
            <a:ext cx="1288259" cy="693691"/>
          </a:xfrm>
        </p:spPr>
        <p:txBody>
          <a:bodyPr anchor="ctr">
            <a:noAutofit/>
          </a:bodyPr>
          <a:lstStyle>
            <a:lvl1pPr marL="0" indent="0" algn="ctr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586FB73-B641-7A40-365F-596A51180AD8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6103375" y="4766425"/>
            <a:ext cx="1288259" cy="693691"/>
          </a:xfrm>
        </p:spPr>
        <p:txBody>
          <a:bodyPr anchor="ctr">
            <a:noAutofit/>
          </a:bodyPr>
          <a:lstStyle>
            <a:lvl1pPr marL="0" indent="0" algn="ctr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C144F-BF3E-0A0F-FC5F-512F1DED799F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262696" y="2858264"/>
            <a:ext cx="3722393" cy="523309"/>
          </a:xfrm>
        </p:spPr>
        <p:txBody>
          <a:bodyPr>
            <a:no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81EE84D-8E76-59F3-7D5E-BD582550FF39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7395724" y="2858264"/>
            <a:ext cx="3722395" cy="523309"/>
          </a:xfrm>
        </p:spPr>
        <p:txBody>
          <a:bodyPr>
            <a:no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0067652-5718-EE08-2890-F0DD71F16838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262696" y="5199663"/>
            <a:ext cx="3722393" cy="523309"/>
          </a:xfrm>
        </p:spPr>
        <p:txBody>
          <a:bodyPr>
            <a:no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49A6D15-0E14-E3F8-9C1A-B5EC533FABF9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7395724" y="5199663"/>
            <a:ext cx="3722395" cy="523309"/>
          </a:xfrm>
        </p:spPr>
        <p:txBody>
          <a:bodyPr>
            <a:no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8217668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16B7703-F824-670F-BFAE-238730EA5F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15" name="Freeform 329">
            <a:extLst>
              <a:ext uri="{FF2B5EF4-FFF2-40B4-BE49-F238E27FC236}">
                <a16:creationId xmlns:a16="http://schemas.microsoft.com/office/drawing/2014/main" id="{F915E963-C590-2954-3A06-42C4718924F8}"/>
              </a:ext>
            </a:extLst>
          </p:cNvPr>
          <p:cNvSpPr>
            <a:spLocks/>
          </p:cNvSpPr>
          <p:nvPr/>
        </p:nvSpPr>
        <p:spPr bwMode="auto">
          <a:xfrm>
            <a:off x="-298908" y="-199076"/>
            <a:ext cx="1526955" cy="1002064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A9A3D6E-C262-3F8E-56F6-03F3C61C877E}"/>
              </a:ext>
            </a:extLst>
          </p:cNvPr>
          <p:cNvGrpSpPr/>
          <p:nvPr/>
        </p:nvGrpSpPr>
        <p:grpSpPr>
          <a:xfrm>
            <a:off x="-294475" y="6138369"/>
            <a:ext cx="1599024" cy="799512"/>
            <a:chOff x="5638801" y="2709863"/>
            <a:chExt cx="495300" cy="247650"/>
          </a:xfrm>
        </p:grpSpPr>
        <p:sp>
          <p:nvSpPr>
            <p:cNvPr id="17" name="Freeform 175">
              <a:extLst>
                <a:ext uri="{FF2B5EF4-FFF2-40B4-BE49-F238E27FC236}">
                  <a16:creationId xmlns:a16="http://schemas.microsoft.com/office/drawing/2014/main" id="{ECF1B387-B19A-2FA2-95F2-1B3C06BA7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2400" dirty="0"/>
            </a:p>
          </p:txBody>
        </p:sp>
        <p:sp>
          <p:nvSpPr>
            <p:cNvPr id="18" name="Freeform 178">
              <a:extLst>
                <a:ext uri="{FF2B5EF4-FFF2-40B4-BE49-F238E27FC236}">
                  <a16:creationId xmlns:a16="http://schemas.microsoft.com/office/drawing/2014/main" id="{7D5F6BF5-2571-7CCD-5537-42135763E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2400" dirty="0"/>
            </a:p>
          </p:txBody>
        </p:sp>
      </p:grpSp>
      <p:sp>
        <p:nvSpPr>
          <p:cNvPr id="19" name="Freeform 235">
            <a:extLst>
              <a:ext uri="{FF2B5EF4-FFF2-40B4-BE49-F238E27FC236}">
                <a16:creationId xmlns:a16="http://schemas.microsoft.com/office/drawing/2014/main" id="{C2F7FE50-A013-F80E-2BE9-0F55C0F7D45B}"/>
              </a:ext>
            </a:extLst>
          </p:cNvPr>
          <p:cNvSpPr>
            <a:spLocks/>
          </p:cNvSpPr>
          <p:nvPr/>
        </p:nvSpPr>
        <p:spPr bwMode="auto">
          <a:xfrm>
            <a:off x="11014224" y="4147738"/>
            <a:ext cx="1203768" cy="308988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FB13779-186A-6A56-5927-33DEE4947D00}"/>
              </a:ext>
            </a:extLst>
          </p:cNvPr>
          <p:cNvSpPr/>
          <p:nvPr/>
        </p:nvSpPr>
        <p:spPr>
          <a:xfrm>
            <a:off x="674800" y="689393"/>
            <a:ext cx="11374961" cy="6032077"/>
          </a:xfrm>
          <a:prstGeom prst="roundRect">
            <a:avLst>
              <a:gd name="adj" fmla="val 6817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36868FF-9672-7A8B-A5A4-2C29BA4C12CD}"/>
              </a:ext>
            </a:extLst>
          </p:cNvPr>
          <p:cNvSpPr/>
          <p:nvPr/>
        </p:nvSpPr>
        <p:spPr>
          <a:xfrm>
            <a:off x="537040" y="544745"/>
            <a:ext cx="11374961" cy="6032077"/>
          </a:xfrm>
          <a:prstGeom prst="roundRect">
            <a:avLst>
              <a:gd name="adj" fmla="val 6817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F17D9514-602E-BAC4-80AA-7BF299B6EF11}"/>
              </a:ext>
            </a:extLst>
          </p:cNvPr>
          <p:cNvSpPr/>
          <p:nvPr/>
        </p:nvSpPr>
        <p:spPr>
          <a:xfrm>
            <a:off x="399269" y="413437"/>
            <a:ext cx="11374961" cy="6032077"/>
          </a:xfrm>
          <a:prstGeom prst="roundRect">
            <a:avLst>
              <a:gd name="adj" fmla="val 6817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5F213D62-5C66-773F-8EBE-7698E255FEB2}"/>
              </a:ext>
            </a:extLst>
          </p:cNvPr>
          <p:cNvGrpSpPr/>
          <p:nvPr/>
        </p:nvGrpSpPr>
        <p:grpSpPr>
          <a:xfrm>
            <a:off x="399268" y="413438"/>
            <a:ext cx="11393461" cy="6031125"/>
            <a:chOff x="723900" y="552450"/>
            <a:chExt cx="7696200" cy="4038600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99A6D428-1933-B7F9-7231-182A63AC69E6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EE40C5D2-5B1A-A486-01ED-23395EB1A3C0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B29413-A34C-B208-C7D6-2ADC5948E46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393744" y="4003393"/>
            <a:ext cx="9364321" cy="563280"/>
          </a:xfrm>
        </p:spPr>
        <p:txBody>
          <a:bodyPr>
            <a:noAutofit/>
          </a:bodyPr>
          <a:lstStyle>
            <a:lvl1pPr marL="0" indent="0" algn="r">
              <a:buNone/>
              <a:defRPr sz="3333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56C2102-EA34-015B-F821-D83175C48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95339" y="2020334"/>
            <a:ext cx="9350632" cy="1962849"/>
          </a:xfrm>
        </p:spPr>
        <p:txBody>
          <a:bodyPr>
            <a:noAutofit/>
          </a:bodyPr>
          <a:lstStyle>
            <a:lvl1pPr marL="0" indent="0" algn="r">
              <a:buNone/>
              <a:defRPr sz="40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03099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0098FAF-3FF3-54AC-7673-7D71C381D7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22" name="Freeform 233">
            <a:extLst>
              <a:ext uri="{FF2B5EF4-FFF2-40B4-BE49-F238E27FC236}">
                <a16:creationId xmlns:a16="http://schemas.microsoft.com/office/drawing/2014/main" id="{5CCFFA3E-524D-03BF-B9A3-EC1CE7A60773}"/>
              </a:ext>
            </a:extLst>
          </p:cNvPr>
          <p:cNvSpPr>
            <a:spLocks/>
          </p:cNvSpPr>
          <p:nvPr/>
        </p:nvSpPr>
        <p:spPr bwMode="auto">
          <a:xfrm>
            <a:off x="1335490" y="-26038"/>
            <a:ext cx="1589452" cy="278444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23" name="Freeform 329">
            <a:extLst>
              <a:ext uri="{FF2B5EF4-FFF2-40B4-BE49-F238E27FC236}">
                <a16:creationId xmlns:a16="http://schemas.microsoft.com/office/drawing/2014/main" id="{D108EC06-9B32-49D6-369F-012A84DC682A}"/>
              </a:ext>
            </a:extLst>
          </p:cNvPr>
          <p:cNvSpPr>
            <a:spLocks/>
          </p:cNvSpPr>
          <p:nvPr/>
        </p:nvSpPr>
        <p:spPr bwMode="auto">
          <a:xfrm>
            <a:off x="7113" y="6486729"/>
            <a:ext cx="1526955" cy="1002064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E0FA8A5D-B04E-8BCB-6FB8-C45F4714E6F8}"/>
              </a:ext>
            </a:extLst>
          </p:cNvPr>
          <p:cNvGrpSpPr/>
          <p:nvPr/>
        </p:nvGrpSpPr>
        <p:grpSpPr>
          <a:xfrm>
            <a:off x="-404076" y="3247049"/>
            <a:ext cx="1599024" cy="799512"/>
            <a:chOff x="5638801" y="2709863"/>
            <a:chExt cx="495300" cy="247650"/>
          </a:xfrm>
        </p:grpSpPr>
        <p:sp>
          <p:nvSpPr>
            <p:cNvPr id="25" name="Freeform 175">
              <a:extLst>
                <a:ext uri="{FF2B5EF4-FFF2-40B4-BE49-F238E27FC236}">
                  <a16:creationId xmlns:a16="http://schemas.microsoft.com/office/drawing/2014/main" id="{061B59CF-A275-EA45-1DDE-E7F889481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2400" dirty="0"/>
            </a:p>
          </p:txBody>
        </p:sp>
        <p:sp>
          <p:nvSpPr>
            <p:cNvPr id="26" name="Freeform 178">
              <a:extLst>
                <a:ext uri="{FF2B5EF4-FFF2-40B4-BE49-F238E27FC236}">
                  <a16:creationId xmlns:a16="http://schemas.microsoft.com/office/drawing/2014/main" id="{A7908992-F664-5E93-09A0-DD662D2B1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2400" dirty="0"/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9E9A20E5-E193-EE3B-CBF5-E6DAFE9ACF8C}"/>
              </a:ext>
            </a:extLst>
          </p:cNvPr>
          <p:cNvGrpSpPr/>
          <p:nvPr/>
        </p:nvGrpSpPr>
        <p:grpSpPr>
          <a:xfrm>
            <a:off x="11334750" y="89196"/>
            <a:ext cx="915959" cy="928864"/>
            <a:chOff x="4911726" y="3608388"/>
            <a:chExt cx="225425" cy="228601"/>
          </a:xfrm>
        </p:grpSpPr>
        <p:sp>
          <p:nvSpPr>
            <p:cNvPr id="13" name="Freeform 122">
              <a:extLst>
                <a:ext uri="{FF2B5EF4-FFF2-40B4-BE49-F238E27FC236}">
                  <a16:creationId xmlns:a16="http://schemas.microsoft.com/office/drawing/2014/main" id="{2D24AAE1-11F1-6618-83F3-E2C50ED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3641726"/>
              <a:ext cx="195263" cy="195263"/>
            </a:xfrm>
            <a:custGeom>
              <a:avLst/>
              <a:gdLst>
                <a:gd name="T0" fmla="*/ 75 w 331"/>
                <a:gd name="T1" fmla="*/ 0 h 331"/>
                <a:gd name="T2" fmla="*/ 256 w 331"/>
                <a:gd name="T3" fmla="*/ 1 h 331"/>
                <a:gd name="T4" fmla="*/ 331 w 331"/>
                <a:gd name="T5" fmla="*/ 76 h 331"/>
                <a:gd name="T6" fmla="*/ 330 w 331"/>
                <a:gd name="T7" fmla="*/ 256 h 331"/>
                <a:gd name="T8" fmla="*/ 255 w 331"/>
                <a:gd name="T9" fmla="*/ 331 h 331"/>
                <a:gd name="T10" fmla="*/ 75 w 331"/>
                <a:gd name="T11" fmla="*/ 330 h 331"/>
                <a:gd name="T12" fmla="*/ 0 w 331"/>
                <a:gd name="T13" fmla="*/ 255 h 331"/>
                <a:gd name="T14" fmla="*/ 0 w 331"/>
                <a:gd name="T15" fmla="*/ 75 h 331"/>
                <a:gd name="T16" fmla="*/ 75 w 331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1">
                  <a:moveTo>
                    <a:pt x="75" y="0"/>
                  </a:moveTo>
                  <a:lnTo>
                    <a:pt x="256" y="1"/>
                  </a:lnTo>
                  <a:cubicBezTo>
                    <a:pt x="297" y="1"/>
                    <a:pt x="331" y="34"/>
                    <a:pt x="331" y="76"/>
                  </a:cubicBezTo>
                  <a:lnTo>
                    <a:pt x="330" y="256"/>
                  </a:lnTo>
                  <a:cubicBezTo>
                    <a:pt x="330" y="298"/>
                    <a:pt x="296" y="331"/>
                    <a:pt x="255" y="331"/>
                  </a:cubicBezTo>
                  <a:lnTo>
                    <a:pt x="75" y="330"/>
                  </a:lnTo>
                  <a:cubicBezTo>
                    <a:pt x="33" y="330"/>
                    <a:pt x="0" y="297"/>
                    <a:pt x="0" y="255"/>
                  </a:cubicBezTo>
                  <a:lnTo>
                    <a:pt x="0" y="75"/>
                  </a:lnTo>
                  <a:cubicBezTo>
                    <a:pt x="0" y="34"/>
                    <a:pt x="34" y="0"/>
                    <a:pt x="75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2400" dirty="0"/>
            </a:p>
          </p:txBody>
        </p:sp>
        <p:sp>
          <p:nvSpPr>
            <p:cNvPr id="15" name="Freeform 186">
              <a:extLst>
                <a:ext uri="{FF2B5EF4-FFF2-40B4-BE49-F238E27FC236}">
                  <a16:creationId xmlns:a16="http://schemas.microsoft.com/office/drawing/2014/main" id="{A6B1DD1C-4665-6DC3-DC41-DE1AF2A5D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26" y="3608388"/>
              <a:ext cx="193675" cy="195263"/>
            </a:xfrm>
            <a:custGeom>
              <a:avLst/>
              <a:gdLst>
                <a:gd name="T0" fmla="*/ 34 w 331"/>
                <a:gd name="T1" fmla="*/ 0 h 331"/>
                <a:gd name="T2" fmla="*/ 298 w 331"/>
                <a:gd name="T3" fmla="*/ 0 h 331"/>
                <a:gd name="T4" fmla="*/ 331 w 331"/>
                <a:gd name="T5" fmla="*/ 34 h 331"/>
                <a:gd name="T6" fmla="*/ 330 w 331"/>
                <a:gd name="T7" fmla="*/ 298 h 331"/>
                <a:gd name="T8" fmla="*/ 297 w 331"/>
                <a:gd name="T9" fmla="*/ 331 h 331"/>
                <a:gd name="T10" fmla="*/ 33 w 331"/>
                <a:gd name="T11" fmla="*/ 330 h 331"/>
                <a:gd name="T12" fmla="*/ 0 w 331"/>
                <a:gd name="T13" fmla="*/ 297 h 331"/>
                <a:gd name="T14" fmla="*/ 1 w 331"/>
                <a:gd name="T15" fmla="*/ 33 h 331"/>
                <a:gd name="T16" fmla="*/ 34 w 331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1">
                  <a:moveTo>
                    <a:pt x="34" y="0"/>
                  </a:moveTo>
                  <a:lnTo>
                    <a:pt x="298" y="0"/>
                  </a:lnTo>
                  <a:cubicBezTo>
                    <a:pt x="316" y="1"/>
                    <a:pt x="331" y="15"/>
                    <a:pt x="331" y="34"/>
                  </a:cubicBezTo>
                  <a:lnTo>
                    <a:pt x="330" y="298"/>
                  </a:lnTo>
                  <a:cubicBezTo>
                    <a:pt x="330" y="316"/>
                    <a:pt x="316" y="331"/>
                    <a:pt x="297" y="331"/>
                  </a:cubicBezTo>
                  <a:lnTo>
                    <a:pt x="33" y="330"/>
                  </a:lnTo>
                  <a:cubicBezTo>
                    <a:pt x="15" y="330"/>
                    <a:pt x="0" y="315"/>
                    <a:pt x="0" y="297"/>
                  </a:cubicBezTo>
                  <a:lnTo>
                    <a:pt x="1" y="33"/>
                  </a:lnTo>
                  <a:cubicBezTo>
                    <a:pt x="1" y="15"/>
                    <a:pt x="16" y="0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240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2A04542-0125-3A7B-0352-EAA5150BCA70}"/>
              </a:ext>
            </a:extLst>
          </p:cNvPr>
          <p:cNvGrpSpPr/>
          <p:nvPr/>
        </p:nvGrpSpPr>
        <p:grpSpPr>
          <a:xfrm>
            <a:off x="399268" y="413438"/>
            <a:ext cx="11393461" cy="6031125"/>
            <a:chOff x="723900" y="552450"/>
            <a:chExt cx="7696200" cy="4038600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ED8181DB-D6AC-E304-067D-D9A4B1EEA760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499B8406-0770-1C38-A132-482CEB8D2169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F9C2995-B3F1-2846-98AD-6017125A3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200" y="786505"/>
            <a:ext cx="10261600" cy="489731"/>
          </a:xfrm>
        </p:spPr>
        <p:txBody>
          <a:bodyPr>
            <a:no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CD74B88-9AB2-6677-FFF6-46EE572FE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1261981"/>
            <a:ext cx="10261600" cy="2712028"/>
          </a:xfrm>
        </p:spPr>
        <p:txBody>
          <a:bodyPr>
            <a:noAutofit/>
          </a:bodyPr>
          <a:lstStyle>
            <a:lvl1pPr marL="0" indent="0" algn="l">
              <a:buNone/>
              <a:tabLst>
                <a:tab pos="3113539" algn="l"/>
              </a:tabLst>
              <a:defRPr sz="1867">
                <a:latin typeface="Candara" panose="020E0502030303020204" pitchFamily="34" charset="0"/>
              </a:defRPr>
            </a:lvl1pPr>
            <a:lvl2pPr marL="457189" indent="0" algn="l">
              <a:buNone/>
              <a:defRPr>
                <a:latin typeface="Candara" panose="020E0502030303020204" pitchFamily="34" charset="0"/>
              </a:defRPr>
            </a:lvl2pPr>
            <a:lvl3pPr marL="914377" indent="0" algn="l">
              <a:buNone/>
              <a:defRPr>
                <a:latin typeface="Candara" panose="020E0502030303020204" pitchFamily="34" charset="0"/>
              </a:defRPr>
            </a:lvl3pPr>
            <a:lvl4pPr marL="1371566" indent="0" algn="l">
              <a:buNone/>
              <a:defRPr>
                <a:latin typeface="Candara" panose="020E0502030303020204" pitchFamily="34" charset="0"/>
              </a:defRPr>
            </a:lvl4pPr>
            <a:lvl5pPr marL="1828754" indent="0" algn="l">
              <a:buNone/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1" name="Freeform 235">
            <a:extLst>
              <a:ext uri="{FF2B5EF4-FFF2-40B4-BE49-F238E27FC236}">
                <a16:creationId xmlns:a16="http://schemas.microsoft.com/office/drawing/2014/main" id="{7EF89B0D-C275-2C4C-7599-2636D3139EC1}"/>
              </a:ext>
            </a:extLst>
          </p:cNvPr>
          <p:cNvSpPr>
            <a:spLocks/>
          </p:cNvSpPr>
          <p:nvPr/>
        </p:nvSpPr>
        <p:spPr bwMode="auto">
          <a:xfrm>
            <a:off x="5355525" y="6592611"/>
            <a:ext cx="1033911" cy="265389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786262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 and tex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4DBA768-5079-EFE2-2AB9-ACABA0EEE1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7B21F8C0-06EB-5B82-6A2C-1B13EED05F07}"/>
              </a:ext>
            </a:extLst>
          </p:cNvPr>
          <p:cNvGrpSpPr/>
          <p:nvPr/>
        </p:nvGrpSpPr>
        <p:grpSpPr>
          <a:xfrm>
            <a:off x="399270" y="413438"/>
            <a:ext cx="11393461" cy="6031125"/>
            <a:chOff x="723900" y="552450"/>
            <a:chExt cx="7696200" cy="4038600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38799560-E0BB-B883-1ACA-9A3063432A21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52684065-E64F-8CAE-8636-5213FF8B35D3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00" y="2436045"/>
            <a:ext cx="4544776" cy="1830891"/>
          </a:xfrm>
        </p:spPr>
        <p:txBody>
          <a:bodyPr anchor="b">
            <a:noAutofit/>
          </a:bodyPr>
          <a:lstStyle>
            <a:lvl1pPr>
              <a:defRPr sz="40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50182" y="1649152"/>
            <a:ext cx="4012909" cy="381412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8375" y="4186544"/>
            <a:ext cx="4544776" cy="964472"/>
          </a:xfr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300364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86289F6-A28F-F510-4A28-F5B9A40E7F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4" name="Freeform 329">
            <a:extLst>
              <a:ext uri="{FF2B5EF4-FFF2-40B4-BE49-F238E27FC236}">
                <a16:creationId xmlns:a16="http://schemas.microsoft.com/office/drawing/2014/main" id="{19B682BB-FAE8-9E5F-8F5C-B66EBA425336}"/>
              </a:ext>
            </a:extLst>
          </p:cNvPr>
          <p:cNvSpPr>
            <a:spLocks/>
          </p:cNvSpPr>
          <p:nvPr/>
        </p:nvSpPr>
        <p:spPr bwMode="auto">
          <a:xfrm>
            <a:off x="-775164" y="1765785"/>
            <a:ext cx="1526955" cy="1002064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5446888-FAF8-9DF4-3E53-C576DF3E097E}"/>
              </a:ext>
            </a:extLst>
          </p:cNvPr>
          <p:cNvGrpSpPr/>
          <p:nvPr/>
        </p:nvGrpSpPr>
        <p:grpSpPr>
          <a:xfrm>
            <a:off x="10702509" y="3707501"/>
            <a:ext cx="1599024" cy="799512"/>
            <a:chOff x="5638801" y="2709863"/>
            <a:chExt cx="495300" cy="247650"/>
          </a:xfrm>
        </p:grpSpPr>
        <p:sp>
          <p:nvSpPr>
            <p:cNvPr id="14" name="Freeform 175">
              <a:extLst>
                <a:ext uri="{FF2B5EF4-FFF2-40B4-BE49-F238E27FC236}">
                  <a16:creationId xmlns:a16="http://schemas.microsoft.com/office/drawing/2014/main" id="{2B6A1022-E450-AC61-0F07-734B5E801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2400" dirty="0"/>
            </a:p>
          </p:txBody>
        </p:sp>
        <p:sp>
          <p:nvSpPr>
            <p:cNvPr id="15" name="Freeform 178">
              <a:extLst>
                <a:ext uri="{FF2B5EF4-FFF2-40B4-BE49-F238E27FC236}">
                  <a16:creationId xmlns:a16="http://schemas.microsoft.com/office/drawing/2014/main" id="{2259ADF6-1AFD-BF3A-1C43-BCD6D8BE2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2400" dirty="0"/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521051C5-6BF1-7E58-5162-006104AE3AAE}"/>
              </a:ext>
            </a:extLst>
          </p:cNvPr>
          <p:cNvGrpSpPr/>
          <p:nvPr/>
        </p:nvGrpSpPr>
        <p:grpSpPr>
          <a:xfrm>
            <a:off x="399270" y="413438"/>
            <a:ext cx="11393461" cy="6031125"/>
            <a:chOff x="723900" y="552450"/>
            <a:chExt cx="7696200" cy="40386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1DB57403-D33D-7FD5-1272-4AFF15A40387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6026A10C-37CC-33E2-FF5F-8AFFA4EC64D8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9C38E3CB-3CD2-D956-330A-3C426A5CF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200" y="786505"/>
            <a:ext cx="10261600" cy="489731"/>
          </a:xfrm>
        </p:spPr>
        <p:txBody>
          <a:bodyPr>
            <a:no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521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lumns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81C632B-AC14-5A8D-B1A4-8D10BD906F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24" name="Freeform 233">
            <a:extLst>
              <a:ext uri="{FF2B5EF4-FFF2-40B4-BE49-F238E27FC236}">
                <a16:creationId xmlns:a16="http://schemas.microsoft.com/office/drawing/2014/main" id="{229FBF62-1661-52A1-B4A0-244BCC236E04}"/>
              </a:ext>
            </a:extLst>
          </p:cNvPr>
          <p:cNvSpPr>
            <a:spLocks/>
          </p:cNvSpPr>
          <p:nvPr/>
        </p:nvSpPr>
        <p:spPr bwMode="auto">
          <a:xfrm>
            <a:off x="2420413" y="6614697"/>
            <a:ext cx="1589452" cy="278444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25" name="Freeform 220">
            <a:extLst>
              <a:ext uri="{FF2B5EF4-FFF2-40B4-BE49-F238E27FC236}">
                <a16:creationId xmlns:a16="http://schemas.microsoft.com/office/drawing/2014/main" id="{A3669237-0CB1-2E5D-6628-B618F223506F}"/>
              </a:ext>
            </a:extLst>
          </p:cNvPr>
          <p:cNvSpPr>
            <a:spLocks/>
          </p:cNvSpPr>
          <p:nvPr/>
        </p:nvSpPr>
        <p:spPr bwMode="auto">
          <a:xfrm rot="5400000">
            <a:off x="-468909" y="1814420"/>
            <a:ext cx="1307844" cy="659069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9CCF33D-5EDC-A80C-DB40-8D8BD44AFCBE}"/>
              </a:ext>
            </a:extLst>
          </p:cNvPr>
          <p:cNvGrpSpPr/>
          <p:nvPr/>
        </p:nvGrpSpPr>
        <p:grpSpPr>
          <a:xfrm>
            <a:off x="399268" y="413438"/>
            <a:ext cx="11393461" cy="6031125"/>
            <a:chOff x="723900" y="552450"/>
            <a:chExt cx="7696200" cy="4038600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CB83B7F4-3727-97BB-2CE7-02AFB252ED0A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8838743B-6C79-B4A6-7498-76F0AED8D9C9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745EDEF1-92F5-4269-B9A0-1D165E112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200" y="786505"/>
            <a:ext cx="10261600" cy="489731"/>
          </a:xfrm>
        </p:spPr>
        <p:txBody>
          <a:bodyPr>
            <a:no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C000A77-7427-6354-9D0B-E06E9F0BF9C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2186869" y="2088119"/>
            <a:ext cx="3021777" cy="503155"/>
          </a:xfrm>
        </p:spPr>
        <p:txBody>
          <a:bodyPr>
            <a:noAutofit/>
          </a:bodyPr>
          <a:lstStyle>
            <a:lvl1pPr marL="0" indent="0" algn="l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9C725AB-57E2-E006-E6D0-A29089A1352F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186869" y="4043527"/>
            <a:ext cx="3021777" cy="503155"/>
          </a:xfrm>
        </p:spPr>
        <p:txBody>
          <a:bodyPr>
            <a:noAutofit/>
          </a:bodyPr>
          <a:lstStyle>
            <a:lvl1pPr marL="0" indent="0" algn="l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EBB5B96-46B1-9689-4593-077DC02960D9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2186869" y="2596813"/>
            <a:ext cx="3021777" cy="831971"/>
          </a:xfrm>
        </p:spPr>
        <p:txBody>
          <a:bodyPr>
            <a:no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8F5FA72-7015-7B54-80B4-A5855640000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2186869" y="4551056"/>
            <a:ext cx="3021777" cy="831971"/>
          </a:xfrm>
        </p:spPr>
        <p:txBody>
          <a:bodyPr>
            <a:no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1864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lumns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3A12127-4B7A-719B-32D8-D104FC5385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2" name="Freeform 233">
            <a:extLst>
              <a:ext uri="{FF2B5EF4-FFF2-40B4-BE49-F238E27FC236}">
                <a16:creationId xmlns:a16="http://schemas.microsoft.com/office/drawing/2014/main" id="{F40664C3-916B-11AE-9C8F-EDB84CEE901E}"/>
              </a:ext>
            </a:extLst>
          </p:cNvPr>
          <p:cNvSpPr>
            <a:spLocks/>
          </p:cNvSpPr>
          <p:nvPr/>
        </p:nvSpPr>
        <p:spPr bwMode="auto">
          <a:xfrm>
            <a:off x="-347434" y="5795317"/>
            <a:ext cx="1589452" cy="278444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4" name="Freeform 329">
            <a:extLst>
              <a:ext uri="{FF2B5EF4-FFF2-40B4-BE49-F238E27FC236}">
                <a16:creationId xmlns:a16="http://schemas.microsoft.com/office/drawing/2014/main" id="{75C2ADCF-EBB1-32B8-F34D-817495E0022D}"/>
              </a:ext>
            </a:extLst>
          </p:cNvPr>
          <p:cNvSpPr>
            <a:spLocks/>
          </p:cNvSpPr>
          <p:nvPr/>
        </p:nvSpPr>
        <p:spPr bwMode="auto">
          <a:xfrm>
            <a:off x="11396429" y="1698219"/>
            <a:ext cx="1526955" cy="1002064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8" name="Freeform 235">
            <a:extLst>
              <a:ext uri="{FF2B5EF4-FFF2-40B4-BE49-F238E27FC236}">
                <a16:creationId xmlns:a16="http://schemas.microsoft.com/office/drawing/2014/main" id="{02F82688-8CE7-9247-2662-B3F9EE799914}"/>
              </a:ext>
            </a:extLst>
          </p:cNvPr>
          <p:cNvSpPr>
            <a:spLocks/>
          </p:cNvSpPr>
          <p:nvPr/>
        </p:nvSpPr>
        <p:spPr bwMode="auto">
          <a:xfrm>
            <a:off x="5529816" y="-40987"/>
            <a:ext cx="1203768" cy="308988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9" name="Freeform 220">
            <a:extLst>
              <a:ext uri="{FF2B5EF4-FFF2-40B4-BE49-F238E27FC236}">
                <a16:creationId xmlns:a16="http://schemas.microsoft.com/office/drawing/2014/main" id="{041F8D10-50D2-070D-6D09-C693A95DB085}"/>
              </a:ext>
            </a:extLst>
          </p:cNvPr>
          <p:cNvSpPr>
            <a:spLocks/>
          </p:cNvSpPr>
          <p:nvPr/>
        </p:nvSpPr>
        <p:spPr bwMode="auto">
          <a:xfrm rot="5400000">
            <a:off x="11528754" y="5828938"/>
            <a:ext cx="1307844" cy="659069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4E709FD-0C88-CF0C-D748-495AAD4731E0}"/>
              </a:ext>
            </a:extLst>
          </p:cNvPr>
          <p:cNvGrpSpPr/>
          <p:nvPr/>
        </p:nvGrpSpPr>
        <p:grpSpPr>
          <a:xfrm>
            <a:off x="399268" y="413438"/>
            <a:ext cx="11393461" cy="6031125"/>
            <a:chOff x="723900" y="552450"/>
            <a:chExt cx="7696200" cy="4038600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7B0796A8-5163-249A-69DE-6E3DA6CA4602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039A4B8B-C43C-59C9-C207-FBDB6D1B4E3A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947A8CD-D7A8-58C3-41D5-536EA85DFB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306320" y="5023384"/>
            <a:ext cx="3616643" cy="633344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36E8C69-E5AF-44A9-61C2-D7EAE74AE68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306320" y="4481407"/>
            <a:ext cx="3616643" cy="526776"/>
          </a:xfrm>
        </p:spPr>
        <p:txBody>
          <a:bodyPr anchor="b">
            <a:noAutofit/>
          </a:bodyPr>
          <a:lstStyle>
            <a:lvl1pPr marL="0" indent="0" algn="ctr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C0F0680-65DE-EA4B-1174-AB5AE4B42F6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56749" y="5016309"/>
            <a:ext cx="3616643" cy="633344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A54DB53-3E0C-2A8A-C67D-EBB1D82BB1F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56749" y="4474332"/>
            <a:ext cx="3616643" cy="526776"/>
          </a:xfrm>
        </p:spPr>
        <p:txBody>
          <a:bodyPr anchor="b">
            <a:noAutofit/>
          </a:bodyPr>
          <a:lstStyle>
            <a:lvl1pPr marL="0" indent="0" algn="ctr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E359D9C-EF91-174E-0130-D1CB6414F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200" y="786505"/>
            <a:ext cx="10261600" cy="489731"/>
          </a:xfrm>
        </p:spPr>
        <p:txBody>
          <a:bodyPr>
            <a:no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20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1E78C51-65C7-1EDB-4D15-76D209B853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6" name="Freeform 220">
            <a:extLst>
              <a:ext uri="{FF2B5EF4-FFF2-40B4-BE49-F238E27FC236}">
                <a16:creationId xmlns:a16="http://schemas.microsoft.com/office/drawing/2014/main" id="{52F0B234-C3B1-DB25-4A99-5B8D6692902F}"/>
              </a:ext>
            </a:extLst>
          </p:cNvPr>
          <p:cNvSpPr>
            <a:spLocks/>
          </p:cNvSpPr>
          <p:nvPr/>
        </p:nvSpPr>
        <p:spPr bwMode="auto">
          <a:xfrm rot="5400000">
            <a:off x="-324386" y="5874544"/>
            <a:ext cx="1307844" cy="659069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67DBBD95-8D2E-7A62-97CF-E412C16972CF}"/>
              </a:ext>
            </a:extLst>
          </p:cNvPr>
          <p:cNvGrpSpPr/>
          <p:nvPr/>
        </p:nvGrpSpPr>
        <p:grpSpPr>
          <a:xfrm>
            <a:off x="399270" y="413438"/>
            <a:ext cx="11393461" cy="6031125"/>
            <a:chOff x="723900" y="552450"/>
            <a:chExt cx="7696200" cy="40386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0CADC873-431D-8A37-09A5-5214926EBF73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D3C9132E-6B51-DC5A-35C5-21A20367A108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F7977DE4-965D-7AC7-D4CD-9F1917C8E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200" y="786505"/>
            <a:ext cx="10261600" cy="489731"/>
          </a:xfrm>
        </p:spPr>
        <p:txBody>
          <a:bodyPr>
            <a:no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635EEB3-969E-0EF5-4159-2484C23A102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09373" y="3446459"/>
            <a:ext cx="3021777" cy="503155"/>
          </a:xfrm>
        </p:spPr>
        <p:txBody>
          <a:bodyPr>
            <a:noAutofit/>
          </a:bodyPr>
          <a:lstStyle>
            <a:lvl1pPr marL="0" indent="0" algn="ctr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85262A7-9B9D-4709-D986-FB76B2CA45A5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585113" y="3444221"/>
            <a:ext cx="3021777" cy="503155"/>
          </a:xfrm>
        </p:spPr>
        <p:txBody>
          <a:bodyPr>
            <a:noAutofit/>
          </a:bodyPr>
          <a:lstStyle>
            <a:lvl1pPr marL="0" indent="0" algn="ctr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24E4E1D-8AE9-2576-42D8-147AA0FE78E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988712" y="3438688"/>
            <a:ext cx="3021777" cy="503155"/>
          </a:xfrm>
        </p:spPr>
        <p:txBody>
          <a:bodyPr>
            <a:noAutofit/>
          </a:bodyPr>
          <a:lstStyle>
            <a:lvl1pPr marL="0" indent="0" algn="ctr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9637E2B-CF48-C065-133B-ED8CEF6DCB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09373" y="3952916"/>
            <a:ext cx="3021777" cy="831971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C4B036B-9E36-9341-207C-907B003EB667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85113" y="3952916"/>
            <a:ext cx="3021777" cy="831971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7139621-E8AE-0906-8A0B-DFCEE5DF0B9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988712" y="3952916"/>
            <a:ext cx="3021777" cy="831971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6728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20A363-C94C-F3FA-D1E8-54328FDBD2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4" name="Freeform 329">
            <a:extLst>
              <a:ext uri="{FF2B5EF4-FFF2-40B4-BE49-F238E27FC236}">
                <a16:creationId xmlns:a16="http://schemas.microsoft.com/office/drawing/2014/main" id="{09392717-5DE9-BC08-7A60-AA9BBECE3ED5}"/>
              </a:ext>
            </a:extLst>
          </p:cNvPr>
          <p:cNvSpPr>
            <a:spLocks/>
          </p:cNvSpPr>
          <p:nvPr/>
        </p:nvSpPr>
        <p:spPr bwMode="auto">
          <a:xfrm>
            <a:off x="10658061" y="3031193"/>
            <a:ext cx="1526955" cy="1002064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5" name="Freeform 235">
            <a:extLst>
              <a:ext uri="{FF2B5EF4-FFF2-40B4-BE49-F238E27FC236}">
                <a16:creationId xmlns:a16="http://schemas.microsoft.com/office/drawing/2014/main" id="{6567FC05-DCDD-3F65-D67F-BABC83F2A1C3}"/>
              </a:ext>
            </a:extLst>
          </p:cNvPr>
          <p:cNvSpPr>
            <a:spLocks/>
          </p:cNvSpPr>
          <p:nvPr/>
        </p:nvSpPr>
        <p:spPr bwMode="auto">
          <a:xfrm>
            <a:off x="7636449" y="-165969"/>
            <a:ext cx="1203768" cy="308988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394B7D9-D94C-CE6B-0826-EF2BDD8BA437}"/>
              </a:ext>
            </a:extLst>
          </p:cNvPr>
          <p:cNvGrpSpPr/>
          <p:nvPr/>
        </p:nvGrpSpPr>
        <p:grpSpPr>
          <a:xfrm>
            <a:off x="399268" y="413438"/>
            <a:ext cx="11393461" cy="6031125"/>
            <a:chOff x="723900" y="552450"/>
            <a:chExt cx="7696200" cy="40386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4EF18B02-83C9-2446-216F-2E7FB9B21F76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7358E689-D811-E150-7676-0972020A137B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FDDC221-102F-FB7F-478D-25FCB6784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8238" y="2124332"/>
            <a:ext cx="6343940" cy="530929"/>
          </a:xfrm>
        </p:spPr>
        <p:txBody>
          <a:bodyPr>
            <a:norm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C345FE3-B0C3-F292-759C-A6CA95244A5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988238" y="1660191"/>
            <a:ext cx="6343940" cy="530929"/>
          </a:xfrm>
        </p:spPr>
        <p:txBody>
          <a:bodyPr anchor="b">
            <a:noAutofit/>
          </a:bodyPr>
          <a:lstStyle>
            <a:lvl1pPr marL="0" indent="0" algn="l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1520E19-E762-713C-5741-6A87FD166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200" y="786505"/>
            <a:ext cx="10261600" cy="489731"/>
          </a:xfrm>
        </p:spPr>
        <p:txBody>
          <a:bodyPr>
            <a:no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523EFD-6CD9-498E-11A4-82B36FBC54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88238" y="2836444"/>
            <a:ext cx="6343940" cy="530929"/>
          </a:xfrm>
        </p:spPr>
        <p:txBody>
          <a:bodyPr anchor="b">
            <a:noAutofit/>
          </a:bodyPr>
          <a:lstStyle>
            <a:lvl1pPr marL="0" indent="0" algn="l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C2DA9EF-AC8A-F02F-C2C9-88C4944DE5B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988238" y="3300583"/>
            <a:ext cx="6343940" cy="530929"/>
          </a:xfrm>
        </p:spPr>
        <p:txBody>
          <a:bodyPr>
            <a:norm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D84287B-7747-1899-BA22-C3A15D04FC77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988238" y="4476836"/>
            <a:ext cx="6343940" cy="530929"/>
          </a:xfrm>
        </p:spPr>
        <p:txBody>
          <a:bodyPr>
            <a:norm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11FCFF-D1E0-9ADB-5786-DB787A8715F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988238" y="4012696"/>
            <a:ext cx="6343940" cy="530929"/>
          </a:xfrm>
        </p:spPr>
        <p:txBody>
          <a:bodyPr anchor="b">
            <a:noAutofit/>
          </a:bodyPr>
          <a:lstStyle>
            <a:lvl1pPr marL="0" indent="0" algn="l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FEDB3D2-938F-C8F7-D891-891E2D43B7B2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988238" y="5653088"/>
            <a:ext cx="6343940" cy="530929"/>
          </a:xfrm>
        </p:spPr>
        <p:txBody>
          <a:bodyPr>
            <a:norm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F8E0CC2-C904-3931-3E7D-1D15C35F6E5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988238" y="5188949"/>
            <a:ext cx="6343940" cy="530929"/>
          </a:xfrm>
        </p:spPr>
        <p:txBody>
          <a:bodyPr anchor="b">
            <a:noAutofit/>
          </a:bodyPr>
          <a:lstStyle>
            <a:lvl1pPr marL="0" indent="0" algn="l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1406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485C855-1CF0-E701-30AC-F2CFBF0A9F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9" name="Freeform 329">
            <a:extLst>
              <a:ext uri="{FF2B5EF4-FFF2-40B4-BE49-F238E27FC236}">
                <a16:creationId xmlns:a16="http://schemas.microsoft.com/office/drawing/2014/main" id="{FB346C95-B5DB-DDB8-C603-EAFB51C2ABB6}"/>
              </a:ext>
            </a:extLst>
          </p:cNvPr>
          <p:cNvSpPr>
            <a:spLocks/>
          </p:cNvSpPr>
          <p:nvPr/>
        </p:nvSpPr>
        <p:spPr bwMode="auto">
          <a:xfrm>
            <a:off x="2730185" y="-205457"/>
            <a:ext cx="1526955" cy="1002064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11" name="Freeform 220">
            <a:extLst>
              <a:ext uri="{FF2B5EF4-FFF2-40B4-BE49-F238E27FC236}">
                <a16:creationId xmlns:a16="http://schemas.microsoft.com/office/drawing/2014/main" id="{E5CD35FF-77DB-6824-9B0B-37629BF5BE31}"/>
              </a:ext>
            </a:extLst>
          </p:cNvPr>
          <p:cNvSpPr>
            <a:spLocks/>
          </p:cNvSpPr>
          <p:nvPr/>
        </p:nvSpPr>
        <p:spPr bwMode="auto">
          <a:xfrm rot="5400000">
            <a:off x="-269654" y="1972406"/>
            <a:ext cx="1307844" cy="659069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6F35635-2CE1-6763-EDB6-DAA2AABB13F3}"/>
              </a:ext>
            </a:extLst>
          </p:cNvPr>
          <p:cNvGrpSpPr/>
          <p:nvPr/>
        </p:nvGrpSpPr>
        <p:grpSpPr>
          <a:xfrm>
            <a:off x="399268" y="413438"/>
            <a:ext cx="11393461" cy="6031125"/>
            <a:chOff x="723900" y="552450"/>
            <a:chExt cx="7696200" cy="4038600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2662E079-0C44-1993-CBB3-518C68CC4E87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DB80432-FFE0-7959-DF20-7D8D0A88CB9C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C76BAE8-D06D-79DD-F7E0-C0C20BB1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737" y="2294747"/>
            <a:ext cx="5283200" cy="1769547"/>
          </a:xfrm>
        </p:spPr>
        <p:txBody>
          <a:bodyPr anchor="b">
            <a:noAutofit/>
          </a:bodyPr>
          <a:lstStyle>
            <a:lvl1pPr algn="l">
              <a:defRPr sz="5867" b="1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DF2EB6B-DB6C-66C5-1F31-C439523CD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7737" y="3885456"/>
            <a:ext cx="5283200" cy="57316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95843F3-6B6C-C9D5-876C-88E40AAA3AD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060325" y="2973550"/>
            <a:ext cx="1841116" cy="963449"/>
          </a:xfrm>
        </p:spPr>
        <p:txBody>
          <a:bodyPr anchor="ctr">
            <a:noAutofit/>
          </a:bodyPr>
          <a:lstStyle>
            <a:lvl1pPr marL="0" indent="0" algn="ctr">
              <a:buNone/>
              <a:defRPr sz="58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94760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lte and six colum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72FDC6-F5F5-8605-6B0F-4BE5F6E00C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29" name="Freeform 329">
            <a:extLst>
              <a:ext uri="{FF2B5EF4-FFF2-40B4-BE49-F238E27FC236}">
                <a16:creationId xmlns:a16="http://schemas.microsoft.com/office/drawing/2014/main" id="{E5E80744-99A1-A781-451B-36396213FDEC}"/>
              </a:ext>
            </a:extLst>
          </p:cNvPr>
          <p:cNvSpPr>
            <a:spLocks/>
          </p:cNvSpPr>
          <p:nvPr/>
        </p:nvSpPr>
        <p:spPr bwMode="auto">
          <a:xfrm>
            <a:off x="10658061" y="3031193"/>
            <a:ext cx="1526955" cy="1002064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31" name="Freeform 220">
            <a:extLst>
              <a:ext uri="{FF2B5EF4-FFF2-40B4-BE49-F238E27FC236}">
                <a16:creationId xmlns:a16="http://schemas.microsoft.com/office/drawing/2014/main" id="{B0993B08-4CD4-70CA-AFD1-88BEDF4F14F1}"/>
              </a:ext>
            </a:extLst>
          </p:cNvPr>
          <p:cNvSpPr>
            <a:spLocks/>
          </p:cNvSpPr>
          <p:nvPr/>
        </p:nvSpPr>
        <p:spPr bwMode="auto">
          <a:xfrm rot="5400000">
            <a:off x="2559747" y="-176079"/>
            <a:ext cx="1307844" cy="659069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042A7557-576A-930F-B6B5-FE146D99A6F5}"/>
              </a:ext>
            </a:extLst>
          </p:cNvPr>
          <p:cNvGrpSpPr/>
          <p:nvPr/>
        </p:nvGrpSpPr>
        <p:grpSpPr>
          <a:xfrm>
            <a:off x="399270" y="413438"/>
            <a:ext cx="11393461" cy="6031125"/>
            <a:chOff x="723900" y="552450"/>
            <a:chExt cx="7696200" cy="40386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1113A76B-9CCC-172B-F1BF-CD8ABB7518B0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6CB2B82-FCEA-7FBD-F302-CC402C77E281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8329" y="3103100"/>
            <a:ext cx="2948121" cy="674093"/>
          </a:xfrm>
        </p:spPr>
        <p:txBody>
          <a:bodyPr>
            <a:norm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82410" y="2642664"/>
            <a:ext cx="2948121" cy="515904"/>
          </a:xfrm>
        </p:spPr>
        <p:txBody>
          <a:bodyPr>
            <a:noAutofit/>
          </a:bodyPr>
          <a:lstStyle>
            <a:lvl1pPr marL="0" indent="0" algn="l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850D3-B5E3-120F-0AE3-E6E1C82131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200" y="786505"/>
            <a:ext cx="10261600" cy="489731"/>
          </a:xfrm>
        </p:spPr>
        <p:txBody>
          <a:bodyPr>
            <a:no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989464" y="2642664"/>
            <a:ext cx="2875667" cy="515904"/>
          </a:xfrm>
        </p:spPr>
        <p:txBody>
          <a:bodyPr>
            <a:noAutofit/>
          </a:bodyPr>
          <a:lstStyle>
            <a:lvl1pPr marL="0" indent="0" algn="l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50625D-D1D2-4BED-A57E-AF2558964A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989467" y="3103099"/>
            <a:ext cx="2879652" cy="674095"/>
          </a:xfrm>
        </p:spPr>
        <p:txBody>
          <a:bodyPr>
            <a:norm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E24B2DD1-582E-877A-9D6B-9C053362FCD0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1375355" y="3103100"/>
            <a:ext cx="2949653" cy="674093"/>
          </a:xfrm>
        </p:spPr>
        <p:txBody>
          <a:bodyPr>
            <a:norm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35E0F6A-A268-5535-7EEE-3B0A64853FF8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1375356" y="2638962"/>
            <a:ext cx="2948121" cy="523309"/>
          </a:xfrm>
        </p:spPr>
        <p:txBody>
          <a:bodyPr>
            <a:noAutofit/>
          </a:bodyPr>
          <a:lstStyle>
            <a:lvl1pPr marL="0" indent="0" algn="l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9E870BDF-2E51-2ED6-A6D3-EEB166F48BD0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4682657" y="5079516"/>
            <a:ext cx="2947627" cy="681499"/>
          </a:xfrm>
        </p:spPr>
        <p:txBody>
          <a:bodyPr>
            <a:norm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5" name="Text Placeholder 2">
            <a:extLst>
              <a:ext uri="{FF2B5EF4-FFF2-40B4-BE49-F238E27FC236}">
                <a16:creationId xmlns:a16="http://schemas.microsoft.com/office/drawing/2014/main" id="{5452AA52-994E-768E-A2D7-1E10BFD8A455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4688329" y="4615377"/>
            <a:ext cx="2948121" cy="515904"/>
          </a:xfrm>
        </p:spPr>
        <p:txBody>
          <a:bodyPr>
            <a:noAutofit/>
          </a:bodyPr>
          <a:lstStyle>
            <a:lvl1pPr marL="0" indent="0" algn="l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6" name="Text Placeholder 2">
            <a:extLst>
              <a:ext uri="{FF2B5EF4-FFF2-40B4-BE49-F238E27FC236}">
                <a16:creationId xmlns:a16="http://schemas.microsoft.com/office/drawing/2014/main" id="{5CB33AD6-6360-3838-C72D-2F42DB8F143F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7989464" y="4615377"/>
            <a:ext cx="2875667" cy="515904"/>
          </a:xfrm>
        </p:spPr>
        <p:txBody>
          <a:bodyPr>
            <a:noAutofit/>
          </a:bodyPr>
          <a:lstStyle>
            <a:lvl1pPr marL="0" indent="0" algn="l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7" name="Text Placeholder 2">
            <a:extLst>
              <a:ext uri="{FF2B5EF4-FFF2-40B4-BE49-F238E27FC236}">
                <a16:creationId xmlns:a16="http://schemas.microsoft.com/office/drawing/2014/main" id="{74D574C4-11FB-3AF2-B5C4-0D486EA2AE44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7989465" y="5079515"/>
            <a:ext cx="2879655" cy="681500"/>
          </a:xfrm>
        </p:spPr>
        <p:txBody>
          <a:bodyPr>
            <a:norm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8" name="Text Placeholder 2">
            <a:extLst>
              <a:ext uri="{FF2B5EF4-FFF2-40B4-BE49-F238E27FC236}">
                <a16:creationId xmlns:a16="http://schemas.microsoft.com/office/drawing/2014/main" id="{7902EB17-4D85-E150-D09E-38904AA5EFC2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1375357" y="5079516"/>
            <a:ext cx="2948120" cy="681499"/>
          </a:xfrm>
        </p:spPr>
        <p:txBody>
          <a:bodyPr>
            <a:norm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9" name="Text Placeholder 2">
            <a:extLst>
              <a:ext uri="{FF2B5EF4-FFF2-40B4-BE49-F238E27FC236}">
                <a16:creationId xmlns:a16="http://schemas.microsoft.com/office/drawing/2014/main" id="{E239E469-A447-CDCA-C681-28B5011B16CA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375356" y="4615378"/>
            <a:ext cx="2948121" cy="523309"/>
          </a:xfrm>
        </p:spPr>
        <p:txBody>
          <a:bodyPr>
            <a:noAutofit/>
          </a:bodyPr>
          <a:lstStyle>
            <a:lvl1pPr marL="0" indent="0" algn="l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416817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61F74FE0-8B84-BDC1-82B7-2D8F7A0173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3" name="Freeform 233">
            <a:extLst>
              <a:ext uri="{FF2B5EF4-FFF2-40B4-BE49-F238E27FC236}">
                <a16:creationId xmlns:a16="http://schemas.microsoft.com/office/drawing/2014/main" id="{567FF201-1FE8-7F69-72F4-BAA2C19C341B}"/>
              </a:ext>
            </a:extLst>
          </p:cNvPr>
          <p:cNvSpPr>
            <a:spLocks/>
          </p:cNvSpPr>
          <p:nvPr/>
        </p:nvSpPr>
        <p:spPr bwMode="auto">
          <a:xfrm>
            <a:off x="-491511" y="5895110"/>
            <a:ext cx="1589452" cy="278444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6" name="Freeform 329">
            <a:extLst>
              <a:ext uri="{FF2B5EF4-FFF2-40B4-BE49-F238E27FC236}">
                <a16:creationId xmlns:a16="http://schemas.microsoft.com/office/drawing/2014/main" id="{0F05182E-6355-5FA9-3B1A-977854870E46}"/>
              </a:ext>
            </a:extLst>
          </p:cNvPr>
          <p:cNvSpPr>
            <a:spLocks/>
          </p:cNvSpPr>
          <p:nvPr/>
        </p:nvSpPr>
        <p:spPr bwMode="auto">
          <a:xfrm>
            <a:off x="3422033" y="-20772"/>
            <a:ext cx="1526955" cy="1002064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14" name="Freeform 220">
            <a:extLst>
              <a:ext uri="{FF2B5EF4-FFF2-40B4-BE49-F238E27FC236}">
                <a16:creationId xmlns:a16="http://schemas.microsoft.com/office/drawing/2014/main" id="{9F5A2B39-0F17-DAD9-936A-DFFD4F999FCD}"/>
              </a:ext>
            </a:extLst>
          </p:cNvPr>
          <p:cNvSpPr>
            <a:spLocks/>
          </p:cNvSpPr>
          <p:nvPr/>
        </p:nvSpPr>
        <p:spPr bwMode="auto">
          <a:xfrm rot="5400000">
            <a:off x="8393097" y="268959"/>
            <a:ext cx="1307844" cy="659069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24DE58A6-4531-FACE-11F9-4D80BB158385}"/>
              </a:ext>
            </a:extLst>
          </p:cNvPr>
          <p:cNvSpPr/>
          <p:nvPr/>
        </p:nvSpPr>
        <p:spPr>
          <a:xfrm>
            <a:off x="674800" y="689393"/>
            <a:ext cx="11374961" cy="6032077"/>
          </a:xfrm>
          <a:prstGeom prst="roundRect">
            <a:avLst>
              <a:gd name="adj" fmla="val 6817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1866CD5-A4E8-B364-09BF-27ADB7EEA360}"/>
              </a:ext>
            </a:extLst>
          </p:cNvPr>
          <p:cNvSpPr/>
          <p:nvPr/>
        </p:nvSpPr>
        <p:spPr>
          <a:xfrm>
            <a:off x="537040" y="544745"/>
            <a:ext cx="11374961" cy="6032077"/>
          </a:xfrm>
          <a:prstGeom prst="roundRect">
            <a:avLst>
              <a:gd name="adj" fmla="val 6817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9F8E53E-65E1-BC91-A99F-C96D10440A5A}"/>
              </a:ext>
            </a:extLst>
          </p:cNvPr>
          <p:cNvSpPr/>
          <p:nvPr/>
        </p:nvSpPr>
        <p:spPr>
          <a:xfrm>
            <a:off x="399269" y="413437"/>
            <a:ext cx="11374961" cy="6032077"/>
          </a:xfrm>
          <a:prstGeom prst="roundRect">
            <a:avLst>
              <a:gd name="adj" fmla="val 6817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1802CCD9-0085-86F6-A41E-A22A4499A7E1}"/>
              </a:ext>
            </a:extLst>
          </p:cNvPr>
          <p:cNvGrpSpPr/>
          <p:nvPr/>
        </p:nvGrpSpPr>
        <p:grpSpPr>
          <a:xfrm>
            <a:off x="399268" y="413438"/>
            <a:ext cx="11393461" cy="6031125"/>
            <a:chOff x="723900" y="552450"/>
            <a:chExt cx="7696200" cy="4038600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51649650-A015-C213-552D-1C168A075BEB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FA4EB109-DC95-8C4E-0A05-4A8330157561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A5C77C-9605-4FAE-AC0A-22A7D3427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0" y="1684466"/>
            <a:ext cx="8432800" cy="1229852"/>
          </a:xfrm>
        </p:spPr>
        <p:txBody>
          <a:bodyPr>
            <a:noAutofit/>
          </a:bodyPr>
          <a:lstStyle>
            <a:lvl1pPr algn="ctr">
              <a:defRPr sz="10666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E841DF3-0C34-48E1-B17F-1B859283C08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00" y="2900586"/>
            <a:ext cx="6096000" cy="148853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80000"/>
              </a:lnSpc>
              <a:buNone/>
              <a:defRPr sz="24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Google Shape;135;p24">
            <a:extLst>
              <a:ext uri="{FF2B5EF4-FFF2-40B4-BE49-F238E27FC236}">
                <a16:creationId xmlns:a16="http://schemas.microsoft.com/office/drawing/2014/main" id="{19366B45-A166-CDB2-4A00-0E907B2BC9B3}"/>
              </a:ext>
            </a:extLst>
          </p:cNvPr>
          <p:cNvSpPr txBox="1"/>
          <p:nvPr/>
        </p:nvSpPr>
        <p:spPr>
          <a:xfrm>
            <a:off x="2530210" y="5080072"/>
            <a:ext cx="7131581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tx1"/>
                </a:solidFill>
                <a:latin typeface="+mn-lt"/>
                <a:ea typeface="Anaheim"/>
                <a:cs typeface="Anaheim"/>
                <a:sym typeface="Anaheim"/>
              </a:rPr>
              <a:t>CRÉDITOS: </a:t>
            </a:r>
            <a:r>
              <a:rPr lang="es-ES" sz="1600" b="0" dirty="0">
                <a:solidFill>
                  <a:schemeClr val="tx1"/>
                </a:solidFill>
                <a:latin typeface="+mn-lt"/>
                <a:ea typeface="Anaheim"/>
                <a:cs typeface="Anaheim"/>
                <a:sym typeface="Anaheim"/>
              </a:rPr>
              <a:t>Esta plantilla para presentaciones es una creación de </a:t>
            </a:r>
            <a:r>
              <a:rPr lang="es-ES" sz="1600" b="1" dirty="0" err="1">
                <a:solidFill>
                  <a:schemeClr val="tx1"/>
                </a:solidFill>
                <a:latin typeface="+mn-lt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s-ES" sz="1600" b="0" dirty="0">
                <a:solidFill>
                  <a:schemeClr val="tx1"/>
                </a:solidFill>
                <a:latin typeface="+mn-lt"/>
                <a:ea typeface="Anaheim"/>
                <a:cs typeface="Anaheim"/>
                <a:sym typeface="Anaheim"/>
              </a:rPr>
              <a:t>, e incluye iconos de </a:t>
            </a:r>
            <a:r>
              <a:rPr lang="es-ES" sz="1600" b="1" dirty="0" err="1">
                <a:solidFill>
                  <a:schemeClr val="tx1"/>
                </a:solidFill>
                <a:latin typeface="+mn-lt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s-ES" sz="1600" b="0" dirty="0">
                <a:solidFill>
                  <a:schemeClr val="tx1"/>
                </a:solidFill>
                <a:latin typeface="+mn-lt"/>
                <a:ea typeface="Anaheim"/>
                <a:cs typeface="Anaheim"/>
                <a:sym typeface="Anaheim"/>
              </a:rPr>
              <a:t>, e infografías e imágenes de </a:t>
            </a:r>
            <a:r>
              <a:rPr lang="es-ES" sz="1600" b="1" dirty="0" err="1">
                <a:solidFill>
                  <a:schemeClr val="tx1"/>
                </a:solidFill>
                <a:latin typeface="+mn-lt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lang="en-US" sz="1600" b="1" dirty="0">
              <a:solidFill>
                <a:schemeClr val="tx1"/>
              </a:solidFill>
              <a:latin typeface="+mn-lt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1134484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843DFDB-774C-A2D7-3AB6-CE2EDA45C3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Freeform 233">
            <a:extLst>
              <a:ext uri="{FF2B5EF4-FFF2-40B4-BE49-F238E27FC236}">
                <a16:creationId xmlns:a16="http://schemas.microsoft.com/office/drawing/2014/main" id="{D9A89C99-5E2F-A145-207C-1D4163601D73}"/>
              </a:ext>
            </a:extLst>
          </p:cNvPr>
          <p:cNvSpPr>
            <a:spLocks/>
          </p:cNvSpPr>
          <p:nvPr/>
        </p:nvSpPr>
        <p:spPr bwMode="auto">
          <a:xfrm>
            <a:off x="-813286" y="3396553"/>
            <a:ext cx="1589452" cy="278444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11" name="Freeform 329">
            <a:extLst>
              <a:ext uri="{FF2B5EF4-FFF2-40B4-BE49-F238E27FC236}">
                <a16:creationId xmlns:a16="http://schemas.microsoft.com/office/drawing/2014/main" id="{DFB07863-871B-BCAB-9393-AC5D3AEF4426}"/>
              </a:ext>
            </a:extLst>
          </p:cNvPr>
          <p:cNvSpPr>
            <a:spLocks/>
          </p:cNvSpPr>
          <p:nvPr/>
        </p:nvSpPr>
        <p:spPr bwMode="auto">
          <a:xfrm>
            <a:off x="10665045" y="3034741"/>
            <a:ext cx="1526955" cy="1002064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12" name="Freeform 220">
            <a:extLst>
              <a:ext uri="{FF2B5EF4-FFF2-40B4-BE49-F238E27FC236}">
                <a16:creationId xmlns:a16="http://schemas.microsoft.com/office/drawing/2014/main" id="{28EE5968-DDB9-D789-FF3E-6EF6AF7B69EE}"/>
              </a:ext>
            </a:extLst>
          </p:cNvPr>
          <p:cNvSpPr>
            <a:spLocks/>
          </p:cNvSpPr>
          <p:nvPr/>
        </p:nvSpPr>
        <p:spPr bwMode="auto">
          <a:xfrm rot="5400000">
            <a:off x="2559747" y="-176079"/>
            <a:ext cx="1307844" cy="659069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089E59D-B444-99E3-EDFC-23595B53E84F}"/>
              </a:ext>
            </a:extLst>
          </p:cNvPr>
          <p:cNvSpPr/>
          <p:nvPr/>
        </p:nvSpPr>
        <p:spPr>
          <a:xfrm>
            <a:off x="537040" y="544745"/>
            <a:ext cx="11374961" cy="6032077"/>
          </a:xfrm>
          <a:prstGeom prst="roundRect">
            <a:avLst>
              <a:gd name="adj" fmla="val 6817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9C80A07-ED75-B654-F721-42D9196C5F8E}"/>
              </a:ext>
            </a:extLst>
          </p:cNvPr>
          <p:cNvGrpSpPr/>
          <p:nvPr/>
        </p:nvGrpSpPr>
        <p:grpSpPr>
          <a:xfrm>
            <a:off x="410493" y="274547"/>
            <a:ext cx="11398569" cy="6031125"/>
            <a:chOff x="711402" y="543517"/>
            <a:chExt cx="7699650" cy="40386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ED034BAD-1D8A-83DA-3040-B5DB887D62B0}"/>
                </a:ext>
              </a:extLst>
            </p:cNvPr>
            <p:cNvSpPr/>
            <p:nvPr/>
          </p:nvSpPr>
          <p:spPr>
            <a:xfrm>
              <a:off x="711402" y="543517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08A3600-0508-BCD1-A123-8282D444E898}"/>
                </a:ext>
              </a:extLst>
            </p:cNvPr>
            <p:cNvCxnSpPr/>
            <p:nvPr/>
          </p:nvCxnSpPr>
          <p:spPr>
            <a:xfrm>
              <a:off x="714852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Freeform 235">
            <a:extLst>
              <a:ext uri="{FF2B5EF4-FFF2-40B4-BE49-F238E27FC236}">
                <a16:creationId xmlns:a16="http://schemas.microsoft.com/office/drawing/2014/main" id="{93D5381F-FD8E-ED7A-532C-302521DA9567}"/>
              </a:ext>
            </a:extLst>
          </p:cNvPr>
          <p:cNvSpPr>
            <a:spLocks/>
          </p:cNvSpPr>
          <p:nvPr/>
        </p:nvSpPr>
        <p:spPr bwMode="auto">
          <a:xfrm>
            <a:off x="7941249" y="-74529"/>
            <a:ext cx="1203768" cy="308988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694396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1E78C51-65C7-1EDB-4D15-76D209B853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4" name="Freeform 233">
            <a:extLst>
              <a:ext uri="{FF2B5EF4-FFF2-40B4-BE49-F238E27FC236}">
                <a16:creationId xmlns:a16="http://schemas.microsoft.com/office/drawing/2014/main" id="{52C7D299-01E9-4281-FFE2-73EED37401DE}"/>
              </a:ext>
            </a:extLst>
          </p:cNvPr>
          <p:cNvSpPr>
            <a:spLocks/>
          </p:cNvSpPr>
          <p:nvPr/>
        </p:nvSpPr>
        <p:spPr bwMode="auto">
          <a:xfrm>
            <a:off x="9421037" y="6718778"/>
            <a:ext cx="1589452" cy="278444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5" name="Freeform 235">
            <a:extLst>
              <a:ext uri="{FF2B5EF4-FFF2-40B4-BE49-F238E27FC236}">
                <a16:creationId xmlns:a16="http://schemas.microsoft.com/office/drawing/2014/main" id="{5D6E6DAC-9D99-91F4-4247-FE00B0DE20E1}"/>
              </a:ext>
            </a:extLst>
          </p:cNvPr>
          <p:cNvSpPr>
            <a:spLocks/>
          </p:cNvSpPr>
          <p:nvPr/>
        </p:nvSpPr>
        <p:spPr bwMode="auto">
          <a:xfrm>
            <a:off x="5649017" y="-79667"/>
            <a:ext cx="1203768" cy="308988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6" name="Freeform 220">
            <a:extLst>
              <a:ext uri="{FF2B5EF4-FFF2-40B4-BE49-F238E27FC236}">
                <a16:creationId xmlns:a16="http://schemas.microsoft.com/office/drawing/2014/main" id="{52F0B234-C3B1-DB25-4A99-5B8D6692902F}"/>
              </a:ext>
            </a:extLst>
          </p:cNvPr>
          <p:cNvSpPr>
            <a:spLocks/>
          </p:cNvSpPr>
          <p:nvPr/>
        </p:nvSpPr>
        <p:spPr bwMode="auto">
          <a:xfrm rot="5400000">
            <a:off x="-324386" y="5874544"/>
            <a:ext cx="1307844" cy="659069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67DBBD95-8D2E-7A62-97CF-E412C16972CF}"/>
              </a:ext>
            </a:extLst>
          </p:cNvPr>
          <p:cNvGrpSpPr/>
          <p:nvPr/>
        </p:nvGrpSpPr>
        <p:grpSpPr>
          <a:xfrm>
            <a:off x="399270" y="413438"/>
            <a:ext cx="11393461" cy="6031125"/>
            <a:chOff x="723900" y="552450"/>
            <a:chExt cx="7696200" cy="40386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0CADC873-431D-8A37-09A5-5214926EBF73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D3C9132E-6B51-DC5A-35C5-21A20367A108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8973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FCD41F-BF1D-384F-680A-0B312130F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9591ACFD-B26E-3403-21F2-BEBEF0F653E7}"/>
              </a:ext>
            </a:extLst>
          </p:cNvPr>
          <p:cNvGrpSpPr/>
          <p:nvPr userDrawn="1"/>
        </p:nvGrpSpPr>
        <p:grpSpPr>
          <a:xfrm>
            <a:off x="11976749" y="2480248"/>
            <a:ext cx="1083180" cy="1087147"/>
            <a:chOff x="2759075" y="2149476"/>
            <a:chExt cx="433388" cy="434975"/>
          </a:xfrm>
        </p:grpSpPr>
        <p:sp>
          <p:nvSpPr>
            <p:cNvPr id="10" name="Freeform 236">
              <a:extLst>
                <a:ext uri="{FF2B5EF4-FFF2-40B4-BE49-F238E27FC236}">
                  <a16:creationId xmlns:a16="http://schemas.microsoft.com/office/drawing/2014/main" id="{1335EDD7-F86C-6BA2-9037-AADFDF3FA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9075" y="2149476"/>
              <a:ext cx="433388" cy="434975"/>
            </a:xfrm>
            <a:custGeom>
              <a:avLst/>
              <a:gdLst>
                <a:gd name="T0" fmla="*/ 0 w 738"/>
                <a:gd name="T1" fmla="*/ 369 h 738"/>
                <a:gd name="T2" fmla="*/ 369 w 738"/>
                <a:gd name="T3" fmla="*/ 0 h 738"/>
                <a:gd name="T4" fmla="*/ 738 w 738"/>
                <a:gd name="T5" fmla="*/ 369 h 738"/>
                <a:gd name="T6" fmla="*/ 369 w 738"/>
                <a:gd name="T7" fmla="*/ 738 h 738"/>
                <a:gd name="T8" fmla="*/ 0 w 738"/>
                <a:gd name="T9" fmla="*/ 369 h 738"/>
                <a:gd name="T10" fmla="*/ 108 w 738"/>
                <a:gd name="T11" fmla="*/ 369 h 738"/>
                <a:gd name="T12" fmla="*/ 369 w 738"/>
                <a:gd name="T13" fmla="*/ 629 h 738"/>
                <a:gd name="T14" fmla="*/ 630 w 738"/>
                <a:gd name="T15" fmla="*/ 369 h 738"/>
                <a:gd name="T16" fmla="*/ 369 w 738"/>
                <a:gd name="T17" fmla="*/ 108 h 738"/>
                <a:gd name="T18" fmla="*/ 108 w 738"/>
                <a:gd name="T19" fmla="*/ 369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8" h="738">
                  <a:moveTo>
                    <a:pt x="0" y="369"/>
                  </a:moveTo>
                  <a:cubicBezTo>
                    <a:pt x="0" y="165"/>
                    <a:pt x="165" y="0"/>
                    <a:pt x="369" y="0"/>
                  </a:cubicBezTo>
                  <a:cubicBezTo>
                    <a:pt x="572" y="0"/>
                    <a:pt x="738" y="165"/>
                    <a:pt x="738" y="369"/>
                  </a:cubicBezTo>
                  <a:cubicBezTo>
                    <a:pt x="738" y="572"/>
                    <a:pt x="572" y="738"/>
                    <a:pt x="369" y="738"/>
                  </a:cubicBezTo>
                  <a:cubicBezTo>
                    <a:pt x="165" y="738"/>
                    <a:pt x="0" y="572"/>
                    <a:pt x="0" y="369"/>
                  </a:cubicBezTo>
                  <a:close/>
                  <a:moveTo>
                    <a:pt x="108" y="369"/>
                  </a:moveTo>
                  <a:cubicBezTo>
                    <a:pt x="108" y="513"/>
                    <a:pt x="225" y="629"/>
                    <a:pt x="369" y="629"/>
                  </a:cubicBezTo>
                  <a:cubicBezTo>
                    <a:pt x="513" y="629"/>
                    <a:pt x="630" y="513"/>
                    <a:pt x="630" y="369"/>
                  </a:cubicBezTo>
                  <a:cubicBezTo>
                    <a:pt x="630" y="224"/>
                    <a:pt x="513" y="108"/>
                    <a:pt x="369" y="108"/>
                  </a:cubicBezTo>
                  <a:cubicBezTo>
                    <a:pt x="225" y="108"/>
                    <a:pt x="108" y="224"/>
                    <a:pt x="108" y="369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2400" dirty="0"/>
            </a:p>
          </p:txBody>
        </p:sp>
        <p:sp>
          <p:nvSpPr>
            <p:cNvPr id="12" name="Freeform 230">
              <a:extLst>
                <a:ext uri="{FF2B5EF4-FFF2-40B4-BE49-F238E27FC236}">
                  <a16:creationId xmlns:a16="http://schemas.microsoft.com/office/drawing/2014/main" id="{7AB8AD97-3F99-0752-E9CF-5B14B8213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6" y="2328863"/>
              <a:ext cx="128588" cy="130175"/>
            </a:xfrm>
            <a:custGeom>
              <a:avLst/>
              <a:gdLst>
                <a:gd name="T0" fmla="*/ 173 w 220"/>
                <a:gd name="T1" fmla="*/ 35 h 221"/>
                <a:gd name="T2" fmla="*/ 185 w 220"/>
                <a:gd name="T3" fmla="*/ 174 h 221"/>
                <a:gd name="T4" fmla="*/ 46 w 220"/>
                <a:gd name="T5" fmla="*/ 185 h 221"/>
                <a:gd name="T6" fmla="*/ 35 w 220"/>
                <a:gd name="T7" fmla="*/ 47 h 221"/>
                <a:gd name="T8" fmla="*/ 173 w 220"/>
                <a:gd name="T9" fmla="*/ 3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21">
                  <a:moveTo>
                    <a:pt x="173" y="35"/>
                  </a:moveTo>
                  <a:cubicBezTo>
                    <a:pt x="215" y="71"/>
                    <a:pt x="220" y="133"/>
                    <a:pt x="185" y="174"/>
                  </a:cubicBezTo>
                  <a:cubicBezTo>
                    <a:pt x="150" y="216"/>
                    <a:pt x="87" y="221"/>
                    <a:pt x="46" y="185"/>
                  </a:cubicBezTo>
                  <a:cubicBezTo>
                    <a:pt x="5" y="150"/>
                    <a:pt x="0" y="88"/>
                    <a:pt x="35" y="47"/>
                  </a:cubicBezTo>
                  <a:cubicBezTo>
                    <a:pt x="70" y="5"/>
                    <a:pt x="132" y="0"/>
                    <a:pt x="173" y="35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2400" dirty="0"/>
            </a:p>
          </p:txBody>
        </p:sp>
      </p:grpSp>
      <p:sp>
        <p:nvSpPr>
          <p:cNvPr id="13" name="Freeform 220">
            <a:extLst>
              <a:ext uri="{FF2B5EF4-FFF2-40B4-BE49-F238E27FC236}">
                <a16:creationId xmlns:a16="http://schemas.microsoft.com/office/drawing/2014/main" id="{5E5A2BD9-A255-23CC-0946-DC680109E106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-339633" y="2270490"/>
            <a:ext cx="1307844" cy="659069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21051C5-6BF1-7E58-5162-006104AE3AAE}"/>
              </a:ext>
            </a:extLst>
          </p:cNvPr>
          <p:cNvGrpSpPr/>
          <p:nvPr userDrawn="1"/>
        </p:nvGrpSpPr>
        <p:grpSpPr>
          <a:xfrm>
            <a:off x="399270" y="413438"/>
            <a:ext cx="11393461" cy="6031125"/>
            <a:chOff x="723900" y="552450"/>
            <a:chExt cx="7696200" cy="40386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1DB57403-D33D-7FD5-1272-4AFF15A40387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6026A10C-37CC-33E2-FF5F-8AFFA4EC64D8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9C38E3CB-3CD2-D956-330A-3C426A5CF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200" y="786505"/>
            <a:ext cx="10261600" cy="489731"/>
          </a:xfrm>
        </p:spPr>
        <p:txBody>
          <a:bodyPr>
            <a:no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91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. Conteudo" userDrawn="1">
  <p:cSld name="1_3. Conteudo">
    <p:bg>
      <p:bgPr>
        <a:solidFill>
          <a:srgbClr val="28576E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07;p9">
            <a:extLst>
              <a:ext uri="{FF2B5EF4-FFF2-40B4-BE49-F238E27FC236}">
                <a16:creationId xmlns:a16="http://schemas.microsoft.com/office/drawing/2014/main" id="{0BF57D8C-BAF6-73B1-9914-3A8447CE16C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0057" t="803" r="37126" b="12802"/>
          <a:stretch/>
        </p:blipFill>
        <p:spPr>
          <a:xfrm>
            <a:off x="0" y="0"/>
            <a:ext cx="4630818" cy="6857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Câmera fotográfica preta&#10;&#10;Descrição gerada automaticamente">
            <a:extLst>
              <a:ext uri="{FF2B5EF4-FFF2-40B4-BE49-F238E27FC236}">
                <a16:creationId xmlns:a16="http://schemas.microsoft.com/office/drawing/2014/main" id="{56933DA1-4E04-C72A-2F47-E281DCD2C8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403" t="-267" r="29931" b="267"/>
          <a:stretch/>
        </p:blipFill>
        <p:spPr>
          <a:xfrm>
            <a:off x="428798" y="386760"/>
            <a:ext cx="3243277" cy="3243277"/>
          </a:xfrm>
          <a:prstGeom prst="ellipse">
            <a:avLst/>
          </a:prstGeom>
        </p:spPr>
      </p:pic>
      <p:pic>
        <p:nvPicPr>
          <p:cNvPr id="120" name="Google Shape;12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3419" y="4840936"/>
            <a:ext cx="2516608" cy="1358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2C31780-53C4-048E-0C34-3E2C7CE31ECA}"/>
              </a:ext>
            </a:extLst>
          </p:cNvPr>
          <p:cNvGrpSpPr/>
          <p:nvPr userDrawn="1"/>
        </p:nvGrpSpPr>
        <p:grpSpPr>
          <a:xfrm>
            <a:off x="2315435" y="2700818"/>
            <a:ext cx="2054588" cy="2054665"/>
            <a:chOff x="3473153" y="4051227"/>
            <a:chExt cx="3081882" cy="3081997"/>
          </a:xfrm>
        </p:grpSpPr>
        <p:sp>
          <p:nvSpPr>
            <p:cNvPr id="12" name="Gráfico 9">
              <a:extLst>
                <a:ext uri="{FF2B5EF4-FFF2-40B4-BE49-F238E27FC236}">
                  <a16:creationId xmlns:a16="http://schemas.microsoft.com/office/drawing/2014/main" id="{11D164C8-CBEC-D139-5C69-840B0593E326}"/>
                </a:ext>
              </a:extLst>
            </p:cNvPr>
            <p:cNvSpPr/>
            <p:nvPr userDrawn="1"/>
          </p:nvSpPr>
          <p:spPr>
            <a:xfrm>
              <a:off x="3473153" y="4051227"/>
              <a:ext cx="3081882" cy="3081997"/>
            </a:xfrm>
            <a:custGeom>
              <a:avLst/>
              <a:gdLst>
                <a:gd name="connsiteX0" fmla="*/ 2264471 w 3019256"/>
                <a:gd name="connsiteY0" fmla="*/ 0 h 3019369"/>
                <a:gd name="connsiteX1" fmla="*/ 377449 w 3019256"/>
                <a:gd name="connsiteY1" fmla="*/ 0 h 3019369"/>
                <a:gd name="connsiteX2" fmla="*/ 0 w 3019256"/>
                <a:gd name="connsiteY2" fmla="*/ 377449 h 3019369"/>
                <a:gd name="connsiteX3" fmla="*/ 0 w 3019256"/>
                <a:gd name="connsiteY3" fmla="*/ 377449 h 3019369"/>
                <a:gd name="connsiteX4" fmla="*/ 0 w 3019256"/>
                <a:gd name="connsiteY4" fmla="*/ 3019370 h 3019369"/>
                <a:gd name="connsiteX5" fmla="*/ 1509685 w 3019256"/>
                <a:gd name="connsiteY5" fmla="*/ 2264584 h 3019369"/>
                <a:gd name="connsiteX6" fmla="*/ 2264471 w 3019256"/>
                <a:gd name="connsiteY6" fmla="*/ 2264584 h 3019369"/>
                <a:gd name="connsiteX7" fmla="*/ 3019257 w 3019256"/>
                <a:gd name="connsiteY7" fmla="*/ 1509798 h 3019369"/>
                <a:gd name="connsiteX8" fmla="*/ 3019257 w 3019256"/>
                <a:gd name="connsiteY8" fmla="*/ 1509798 h 3019369"/>
                <a:gd name="connsiteX9" fmla="*/ 3019257 w 3019256"/>
                <a:gd name="connsiteY9" fmla="*/ 755012 h 3019369"/>
                <a:gd name="connsiteX10" fmla="*/ 3019257 w 3019256"/>
                <a:gd name="connsiteY10" fmla="*/ 755012 h 3019369"/>
                <a:gd name="connsiteX11" fmla="*/ 2264471 w 3019256"/>
                <a:gd name="connsiteY11" fmla="*/ 0 h 3019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9256" h="3019369">
                  <a:moveTo>
                    <a:pt x="2264471" y="0"/>
                  </a:moveTo>
                  <a:lnTo>
                    <a:pt x="377449" y="0"/>
                  </a:lnTo>
                  <a:cubicBezTo>
                    <a:pt x="168921" y="0"/>
                    <a:pt x="0" y="168921"/>
                    <a:pt x="0" y="377449"/>
                  </a:cubicBezTo>
                  <a:lnTo>
                    <a:pt x="0" y="377449"/>
                  </a:lnTo>
                  <a:lnTo>
                    <a:pt x="0" y="3019370"/>
                  </a:lnTo>
                  <a:lnTo>
                    <a:pt x="1509685" y="2264584"/>
                  </a:lnTo>
                  <a:lnTo>
                    <a:pt x="2264471" y="2264584"/>
                  </a:lnTo>
                  <a:cubicBezTo>
                    <a:pt x="2681301" y="2264584"/>
                    <a:pt x="3019257" y="1926628"/>
                    <a:pt x="3019257" y="1509798"/>
                  </a:cubicBezTo>
                  <a:lnTo>
                    <a:pt x="3019257" y="1509798"/>
                  </a:lnTo>
                  <a:lnTo>
                    <a:pt x="3019257" y="755012"/>
                  </a:lnTo>
                  <a:lnTo>
                    <a:pt x="3019257" y="755012"/>
                  </a:lnTo>
                  <a:cubicBezTo>
                    <a:pt x="3019370" y="337955"/>
                    <a:pt x="2681414" y="0"/>
                    <a:pt x="2264471" y="0"/>
                  </a:cubicBezTo>
                  <a:close/>
                </a:path>
              </a:pathLst>
            </a:custGeom>
            <a:solidFill>
              <a:srgbClr val="808080"/>
            </a:solidFill>
            <a:ln w="112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200" dirty="0">
                <a:solidFill>
                  <a:srgbClr val="808080"/>
                </a:solidFill>
              </a:endParaRPr>
            </a:p>
          </p:txBody>
        </p:sp>
        <p:sp>
          <p:nvSpPr>
            <p:cNvPr id="14" name="Google Shape;123;p9">
              <a:extLst>
                <a:ext uri="{FF2B5EF4-FFF2-40B4-BE49-F238E27FC236}">
                  <a16:creationId xmlns:a16="http://schemas.microsoft.com/office/drawing/2014/main" id="{857B90C7-808C-61CF-172D-C6AD2F883776}"/>
                </a:ext>
              </a:extLst>
            </p:cNvPr>
            <p:cNvSpPr txBox="1"/>
            <p:nvPr userDrawn="1"/>
          </p:nvSpPr>
          <p:spPr>
            <a:xfrm>
              <a:off x="3889973" y="4926397"/>
              <a:ext cx="2570105" cy="538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2333" b="1" i="0" u="none" strike="noStrike" cap="none" dirty="0">
                  <a:solidFill>
                    <a:schemeClr val="bg1"/>
                  </a:solidFill>
                  <a:latin typeface="Poppins"/>
                  <a:ea typeface="Poppins"/>
                  <a:cs typeface="Poppins"/>
                  <a:sym typeface="Poppins"/>
                </a:rPr>
                <a:t>Exposição</a:t>
              </a:r>
              <a:endParaRPr sz="2333" b="0" i="0" u="none" strike="noStrike" cap="none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4" name="Google Shape;689;p48">
            <a:extLst>
              <a:ext uri="{FF2B5EF4-FFF2-40B4-BE49-F238E27FC236}">
                <a16:creationId xmlns:a16="http://schemas.microsoft.com/office/drawing/2014/main" id="{FAFCC758-61EC-406C-1EF8-25D2434CEA07}"/>
              </a:ext>
            </a:extLst>
          </p:cNvPr>
          <p:cNvSpPr txBox="1">
            <a:spLocks/>
          </p:cNvSpPr>
          <p:nvPr userDrawn="1"/>
        </p:nvSpPr>
        <p:spPr>
          <a:xfrm>
            <a:off x="649992" y="3582562"/>
            <a:ext cx="833169" cy="148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"/>
              </a:spcBef>
              <a:buSzPts val="1200"/>
              <a:buFont typeface="Arial" pitchFamily="34" charset="0"/>
              <a:buNone/>
            </a:pPr>
            <a:r>
              <a:rPr lang="pt-BR" sz="8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© Getty Images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D8F9264-8BA9-93C2-7E5A-7B068A5BD76F}"/>
              </a:ext>
            </a:extLst>
          </p:cNvPr>
          <p:cNvGrpSpPr/>
          <p:nvPr userDrawn="1"/>
        </p:nvGrpSpPr>
        <p:grpSpPr>
          <a:xfrm>
            <a:off x="9756401" y="6358145"/>
            <a:ext cx="2435595" cy="499855"/>
            <a:chOff x="14634602" y="9537218"/>
            <a:chExt cx="3653392" cy="749782"/>
          </a:xfrm>
        </p:grpSpPr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762C0433-B13B-C63D-81D0-81649FC8EC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634602" y="9537218"/>
              <a:ext cx="3653392" cy="749782"/>
            </a:xfrm>
            <a:prstGeom prst="rect">
              <a:avLst/>
            </a:prstGeom>
          </p:spPr>
        </p:pic>
        <p:pic>
          <p:nvPicPr>
            <p:cNvPr id="9" name="Imagem 8" descr="Logotipo">
              <a:extLst>
                <a:ext uri="{FF2B5EF4-FFF2-40B4-BE49-F238E27FC236}">
                  <a16:creationId xmlns:a16="http://schemas.microsoft.com/office/drawing/2014/main" id="{BAA2166C-AD79-4AC3-5A26-62CA48D68B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6765" t="26294" b="17974"/>
            <a:stretch/>
          </p:blipFill>
          <p:spPr>
            <a:xfrm>
              <a:off x="15016163" y="9710738"/>
              <a:ext cx="3271831" cy="487362"/>
            </a:xfrm>
            <a:prstGeom prst="rect">
              <a:avLst/>
            </a:prstGeom>
          </p:spPr>
        </p:pic>
      </p:grpSp>
      <p:pic>
        <p:nvPicPr>
          <p:cNvPr id="2" name="Gráfico 1">
            <a:extLst>
              <a:ext uri="{FF2B5EF4-FFF2-40B4-BE49-F238E27FC236}">
                <a16:creationId xmlns:a16="http://schemas.microsoft.com/office/drawing/2014/main" id="{1ED72475-CD00-01B4-22D9-5ED3900665B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826" y="5320987"/>
            <a:ext cx="398867" cy="398867"/>
          </a:xfrm>
          <a:prstGeom prst="rect">
            <a:avLst/>
          </a:prstGeom>
        </p:spPr>
      </p:pic>
      <p:sp>
        <p:nvSpPr>
          <p:cNvPr id="11" name="Google Shape;117;p9">
            <a:extLst>
              <a:ext uri="{FF2B5EF4-FFF2-40B4-BE49-F238E27FC236}">
                <a16:creationId xmlns:a16="http://schemas.microsoft.com/office/drawing/2014/main" id="{1E2A0BAC-697F-51E2-0171-5AD79268527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128182" y="414865"/>
            <a:ext cx="5625143" cy="95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609630" marR="0" lvl="1" indent="-2709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–"/>
              <a:defRPr sz="18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46" marR="0" lvl="2" indent="-25401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Char char="•"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219261" marR="0" lvl="3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–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524076" marR="0" lvl="4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»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1828891" marR="0" lvl="5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133707" marR="0" lvl="6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2438522" marR="0" lvl="7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2743337" marR="0" lvl="8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" name="Google Shape;140;p11">
            <a:extLst>
              <a:ext uri="{FF2B5EF4-FFF2-40B4-BE49-F238E27FC236}">
                <a16:creationId xmlns:a16="http://schemas.microsoft.com/office/drawing/2014/main" id="{114888BD-B295-860A-2788-BB1FD9BCF82B}"/>
              </a:ext>
            </a:extLst>
          </p:cNvPr>
          <p:cNvSpPr>
            <a:spLocks noGrp="1"/>
          </p:cNvSpPr>
          <p:nvPr>
            <p:ph type="media" idx="3" hasCustomPrompt="1"/>
          </p:nvPr>
        </p:nvSpPr>
        <p:spPr>
          <a:xfrm>
            <a:off x="5128181" y="1567544"/>
            <a:ext cx="6553200" cy="43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bg1"/>
              </a:buClr>
              <a:buSzPts val="3200"/>
              <a:buFont typeface="Poppins"/>
              <a:buChar char="•"/>
              <a:defRPr sz="2133" b="0" i="0" u="none" strike="noStrike" cap="none">
                <a:solidFill>
                  <a:schemeClr val="bg1"/>
                </a:solidFill>
                <a:latin typeface="Poppins Light" panose="00000400000000000000" pitchFamily="2" charset="0"/>
                <a:ea typeface="Poppins Light" panose="00000400000000000000" pitchFamily="2" charset="0"/>
                <a:cs typeface="Poppins Light" panose="00000400000000000000" pitchFamily="2" charset="0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–"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•"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–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»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pt-BR" dirty="0"/>
              <a:t>Clique para adicionar mídia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3021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8751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964600" y="681367"/>
            <a:ext cx="10262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9910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03BB3D2-52C1-9491-5DCE-0DB9CA96C5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8" name="Freeform 329">
            <a:extLst>
              <a:ext uri="{FF2B5EF4-FFF2-40B4-BE49-F238E27FC236}">
                <a16:creationId xmlns:a16="http://schemas.microsoft.com/office/drawing/2014/main" id="{D23DC2EC-7955-5AAF-88FF-B286E00E6047}"/>
              </a:ext>
            </a:extLst>
          </p:cNvPr>
          <p:cNvSpPr>
            <a:spLocks/>
          </p:cNvSpPr>
          <p:nvPr/>
        </p:nvSpPr>
        <p:spPr bwMode="auto">
          <a:xfrm>
            <a:off x="-775164" y="1765785"/>
            <a:ext cx="1526955" cy="1002064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D3C62A7-6974-9CAF-C95C-270BCF7A8F6E}"/>
              </a:ext>
            </a:extLst>
          </p:cNvPr>
          <p:cNvGrpSpPr/>
          <p:nvPr/>
        </p:nvGrpSpPr>
        <p:grpSpPr>
          <a:xfrm>
            <a:off x="10702509" y="3707501"/>
            <a:ext cx="1599024" cy="799512"/>
            <a:chOff x="5638801" y="2709863"/>
            <a:chExt cx="495300" cy="247650"/>
          </a:xfrm>
        </p:grpSpPr>
        <p:sp>
          <p:nvSpPr>
            <p:cNvPr id="10" name="Freeform 175">
              <a:extLst>
                <a:ext uri="{FF2B5EF4-FFF2-40B4-BE49-F238E27FC236}">
                  <a16:creationId xmlns:a16="http://schemas.microsoft.com/office/drawing/2014/main" id="{75DDB757-69B3-B9A5-7AD3-FFDBBCE67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2400" dirty="0"/>
            </a:p>
          </p:txBody>
        </p:sp>
        <p:sp>
          <p:nvSpPr>
            <p:cNvPr id="11" name="Freeform 178">
              <a:extLst>
                <a:ext uri="{FF2B5EF4-FFF2-40B4-BE49-F238E27FC236}">
                  <a16:creationId xmlns:a16="http://schemas.microsoft.com/office/drawing/2014/main" id="{0E3AEA28-4543-E608-7138-208B1878A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2400" dirty="0"/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9B987DA-A8B9-45E2-E85C-652093C6EE4D}"/>
              </a:ext>
            </a:extLst>
          </p:cNvPr>
          <p:cNvGrpSpPr/>
          <p:nvPr/>
        </p:nvGrpSpPr>
        <p:grpSpPr>
          <a:xfrm>
            <a:off x="399268" y="413438"/>
            <a:ext cx="11393461" cy="6031125"/>
            <a:chOff x="723900" y="552450"/>
            <a:chExt cx="7696200" cy="4038600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4A2FF7E2-606E-1FAB-29EF-2EB24C62D635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37DB7D77-3D51-C0F2-2246-AD80AB8A6105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5200" y="786505"/>
            <a:ext cx="10261600" cy="489731"/>
          </a:xfrm>
        </p:spPr>
        <p:txBody>
          <a:bodyPr/>
          <a:lstStyle>
            <a:lvl1pPr algn="ctr">
              <a:defRPr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261981"/>
            <a:ext cx="10261600" cy="2712028"/>
          </a:xfrm>
        </p:spPr>
        <p:txBody>
          <a:bodyPr>
            <a:noAutofit/>
          </a:bodyPr>
          <a:lstStyle>
            <a:lvl1pPr marL="0" indent="0" algn="l">
              <a:buNone/>
              <a:tabLst>
                <a:tab pos="3113539" algn="l"/>
              </a:tabLst>
              <a:defRPr sz="1867">
                <a:latin typeface="Candara" panose="020E0502030303020204" pitchFamily="34" charset="0"/>
              </a:defRPr>
            </a:lvl1pPr>
            <a:lvl2pPr marL="457189" indent="0" algn="l">
              <a:buNone/>
              <a:defRPr>
                <a:latin typeface="Candara" panose="020E0502030303020204" pitchFamily="34" charset="0"/>
              </a:defRPr>
            </a:lvl2pPr>
            <a:lvl3pPr marL="914377" indent="0" algn="l">
              <a:buNone/>
              <a:defRPr>
                <a:latin typeface="Candara" panose="020E0502030303020204" pitchFamily="34" charset="0"/>
              </a:defRPr>
            </a:lvl3pPr>
            <a:lvl4pPr marL="1371566" indent="0" algn="l">
              <a:buNone/>
              <a:defRPr>
                <a:latin typeface="Candara" panose="020E0502030303020204" pitchFamily="34" charset="0"/>
              </a:defRPr>
            </a:lvl4pPr>
            <a:lvl5pPr marL="1828754" indent="0" algn="l">
              <a:buNone/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185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lum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069195C-32A6-B8A9-6A7A-D60B5510E4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8AC5B578-9C65-DC19-CE10-E901CB124CF1}"/>
              </a:ext>
            </a:extLst>
          </p:cNvPr>
          <p:cNvGrpSpPr/>
          <p:nvPr/>
        </p:nvGrpSpPr>
        <p:grpSpPr>
          <a:xfrm>
            <a:off x="-425275" y="-425792"/>
            <a:ext cx="1083180" cy="1087147"/>
            <a:chOff x="2759075" y="2149476"/>
            <a:chExt cx="433388" cy="434975"/>
          </a:xfrm>
        </p:grpSpPr>
        <p:sp>
          <p:nvSpPr>
            <p:cNvPr id="3" name="Freeform 236">
              <a:extLst>
                <a:ext uri="{FF2B5EF4-FFF2-40B4-BE49-F238E27FC236}">
                  <a16:creationId xmlns:a16="http://schemas.microsoft.com/office/drawing/2014/main" id="{D118D3B1-7FB4-D52F-ECB8-12AFFC6361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9075" y="2149476"/>
              <a:ext cx="433388" cy="434975"/>
            </a:xfrm>
            <a:custGeom>
              <a:avLst/>
              <a:gdLst>
                <a:gd name="T0" fmla="*/ 0 w 738"/>
                <a:gd name="T1" fmla="*/ 369 h 738"/>
                <a:gd name="T2" fmla="*/ 369 w 738"/>
                <a:gd name="T3" fmla="*/ 0 h 738"/>
                <a:gd name="T4" fmla="*/ 738 w 738"/>
                <a:gd name="T5" fmla="*/ 369 h 738"/>
                <a:gd name="T6" fmla="*/ 369 w 738"/>
                <a:gd name="T7" fmla="*/ 738 h 738"/>
                <a:gd name="T8" fmla="*/ 0 w 738"/>
                <a:gd name="T9" fmla="*/ 369 h 738"/>
                <a:gd name="T10" fmla="*/ 108 w 738"/>
                <a:gd name="T11" fmla="*/ 369 h 738"/>
                <a:gd name="T12" fmla="*/ 369 w 738"/>
                <a:gd name="T13" fmla="*/ 629 h 738"/>
                <a:gd name="T14" fmla="*/ 630 w 738"/>
                <a:gd name="T15" fmla="*/ 369 h 738"/>
                <a:gd name="T16" fmla="*/ 369 w 738"/>
                <a:gd name="T17" fmla="*/ 108 h 738"/>
                <a:gd name="T18" fmla="*/ 108 w 738"/>
                <a:gd name="T19" fmla="*/ 369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8" h="738">
                  <a:moveTo>
                    <a:pt x="0" y="369"/>
                  </a:moveTo>
                  <a:cubicBezTo>
                    <a:pt x="0" y="165"/>
                    <a:pt x="165" y="0"/>
                    <a:pt x="369" y="0"/>
                  </a:cubicBezTo>
                  <a:cubicBezTo>
                    <a:pt x="572" y="0"/>
                    <a:pt x="738" y="165"/>
                    <a:pt x="738" y="369"/>
                  </a:cubicBezTo>
                  <a:cubicBezTo>
                    <a:pt x="738" y="572"/>
                    <a:pt x="572" y="738"/>
                    <a:pt x="369" y="738"/>
                  </a:cubicBezTo>
                  <a:cubicBezTo>
                    <a:pt x="165" y="738"/>
                    <a:pt x="0" y="572"/>
                    <a:pt x="0" y="369"/>
                  </a:cubicBezTo>
                  <a:close/>
                  <a:moveTo>
                    <a:pt x="108" y="369"/>
                  </a:moveTo>
                  <a:cubicBezTo>
                    <a:pt x="108" y="513"/>
                    <a:pt x="225" y="629"/>
                    <a:pt x="369" y="629"/>
                  </a:cubicBezTo>
                  <a:cubicBezTo>
                    <a:pt x="513" y="629"/>
                    <a:pt x="630" y="513"/>
                    <a:pt x="630" y="369"/>
                  </a:cubicBezTo>
                  <a:cubicBezTo>
                    <a:pt x="630" y="224"/>
                    <a:pt x="513" y="108"/>
                    <a:pt x="369" y="108"/>
                  </a:cubicBezTo>
                  <a:cubicBezTo>
                    <a:pt x="225" y="108"/>
                    <a:pt x="108" y="224"/>
                    <a:pt x="108" y="369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2400" dirty="0"/>
            </a:p>
          </p:txBody>
        </p:sp>
        <p:sp>
          <p:nvSpPr>
            <p:cNvPr id="4" name="Freeform 230">
              <a:extLst>
                <a:ext uri="{FF2B5EF4-FFF2-40B4-BE49-F238E27FC236}">
                  <a16:creationId xmlns:a16="http://schemas.microsoft.com/office/drawing/2014/main" id="{EC69C536-7C11-993B-C77E-39E5DF243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6" y="2328863"/>
              <a:ext cx="128588" cy="130175"/>
            </a:xfrm>
            <a:custGeom>
              <a:avLst/>
              <a:gdLst>
                <a:gd name="T0" fmla="*/ 173 w 220"/>
                <a:gd name="T1" fmla="*/ 35 h 221"/>
                <a:gd name="T2" fmla="*/ 185 w 220"/>
                <a:gd name="T3" fmla="*/ 174 h 221"/>
                <a:gd name="T4" fmla="*/ 46 w 220"/>
                <a:gd name="T5" fmla="*/ 185 h 221"/>
                <a:gd name="T6" fmla="*/ 35 w 220"/>
                <a:gd name="T7" fmla="*/ 47 h 221"/>
                <a:gd name="T8" fmla="*/ 173 w 220"/>
                <a:gd name="T9" fmla="*/ 3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21">
                  <a:moveTo>
                    <a:pt x="173" y="35"/>
                  </a:moveTo>
                  <a:cubicBezTo>
                    <a:pt x="215" y="71"/>
                    <a:pt x="220" y="133"/>
                    <a:pt x="185" y="174"/>
                  </a:cubicBezTo>
                  <a:cubicBezTo>
                    <a:pt x="150" y="216"/>
                    <a:pt x="87" y="221"/>
                    <a:pt x="46" y="185"/>
                  </a:cubicBezTo>
                  <a:cubicBezTo>
                    <a:pt x="5" y="150"/>
                    <a:pt x="0" y="88"/>
                    <a:pt x="35" y="47"/>
                  </a:cubicBezTo>
                  <a:cubicBezTo>
                    <a:pt x="70" y="5"/>
                    <a:pt x="132" y="0"/>
                    <a:pt x="173" y="35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2400" dirty="0"/>
            </a:p>
          </p:txBody>
        </p:sp>
      </p:grpSp>
      <p:sp>
        <p:nvSpPr>
          <p:cNvPr id="5" name="Freeform 220">
            <a:extLst>
              <a:ext uri="{FF2B5EF4-FFF2-40B4-BE49-F238E27FC236}">
                <a16:creationId xmlns:a16="http://schemas.microsoft.com/office/drawing/2014/main" id="{A523B018-3EB9-B3AB-E311-6069BF0A7327}"/>
              </a:ext>
            </a:extLst>
          </p:cNvPr>
          <p:cNvSpPr>
            <a:spLocks/>
          </p:cNvSpPr>
          <p:nvPr/>
        </p:nvSpPr>
        <p:spPr bwMode="auto">
          <a:xfrm rot="5400000">
            <a:off x="11538078" y="1912887"/>
            <a:ext cx="1307844" cy="659069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1E2601FC-2D04-BC28-8A5A-808E347DCF1A}"/>
              </a:ext>
            </a:extLst>
          </p:cNvPr>
          <p:cNvGrpSpPr/>
          <p:nvPr/>
        </p:nvGrpSpPr>
        <p:grpSpPr>
          <a:xfrm>
            <a:off x="399268" y="413438"/>
            <a:ext cx="11393461" cy="6031125"/>
            <a:chOff x="723900" y="552450"/>
            <a:chExt cx="7696200" cy="40386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923D1646-97F4-2F2E-2D26-09C2945E3F3E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08A3CD22-0EB0-677B-F3A2-4562A19B6BBF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EB61C7D-7290-AF2C-F2B8-B37E68BB2A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120" y="4204657"/>
            <a:ext cx="4338003" cy="633344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E7187E3-3A2B-6DD3-D916-DE0D884CD71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95120" y="3662680"/>
            <a:ext cx="4338003" cy="526776"/>
          </a:xfrm>
        </p:spPr>
        <p:txBody>
          <a:bodyPr anchor="b">
            <a:noAutofit/>
          </a:bodyPr>
          <a:lstStyle>
            <a:lvl1pPr marL="0" indent="0" algn="ctr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0B76A2-9E01-03E3-53E7-1DAFAF070B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66909" y="4197583"/>
            <a:ext cx="4338003" cy="633344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E7B32BB-BE3D-B0CA-248A-0DE194B1C15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66909" y="3655605"/>
            <a:ext cx="4338003" cy="526776"/>
          </a:xfrm>
        </p:spPr>
        <p:txBody>
          <a:bodyPr anchor="b">
            <a:noAutofit/>
          </a:bodyPr>
          <a:lstStyle>
            <a:lvl1pPr marL="0" indent="0" algn="ctr">
              <a:buNone/>
              <a:defRPr sz="3067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A1A716-B4DE-A740-0591-00AAA2C838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200" y="786505"/>
            <a:ext cx="10261600" cy="489731"/>
          </a:xfrm>
        </p:spPr>
        <p:txBody>
          <a:bodyPr>
            <a:no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309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FCD41F-BF1D-384F-680A-0B312130F2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9591ACFD-B26E-3403-21F2-BEBEF0F653E7}"/>
              </a:ext>
            </a:extLst>
          </p:cNvPr>
          <p:cNvGrpSpPr/>
          <p:nvPr/>
        </p:nvGrpSpPr>
        <p:grpSpPr>
          <a:xfrm>
            <a:off x="11976749" y="2480248"/>
            <a:ext cx="1083180" cy="1087147"/>
            <a:chOff x="2759075" y="2149476"/>
            <a:chExt cx="433388" cy="434975"/>
          </a:xfrm>
        </p:grpSpPr>
        <p:sp>
          <p:nvSpPr>
            <p:cNvPr id="10" name="Freeform 236">
              <a:extLst>
                <a:ext uri="{FF2B5EF4-FFF2-40B4-BE49-F238E27FC236}">
                  <a16:creationId xmlns:a16="http://schemas.microsoft.com/office/drawing/2014/main" id="{1335EDD7-F86C-6BA2-9037-AADFDF3FA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9075" y="2149476"/>
              <a:ext cx="433388" cy="434975"/>
            </a:xfrm>
            <a:custGeom>
              <a:avLst/>
              <a:gdLst>
                <a:gd name="T0" fmla="*/ 0 w 738"/>
                <a:gd name="T1" fmla="*/ 369 h 738"/>
                <a:gd name="T2" fmla="*/ 369 w 738"/>
                <a:gd name="T3" fmla="*/ 0 h 738"/>
                <a:gd name="T4" fmla="*/ 738 w 738"/>
                <a:gd name="T5" fmla="*/ 369 h 738"/>
                <a:gd name="T6" fmla="*/ 369 w 738"/>
                <a:gd name="T7" fmla="*/ 738 h 738"/>
                <a:gd name="T8" fmla="*/ 0 w 738"/>
                <a:gd name="T9" fmla="*/ 369 h 738"/>
                <a:gd name="T10" fmla="*/ 108 w 738"/>
                <a:gd name="T11" fmla="*/ 369 h 738"/>
                <a:gd name="T12" fmla="*/ 369 w 738"/>
                <a:gd name="T13" fmla="*/ 629 h 738"/>
                <a:gd name="T14" fmla="*/ 630 w 738"/>
                <a:gd name="T15" fmla="*/ 369 h 738"/>
                <a:gd name="T16" fmla="*/ 369 w 738"/>
                <a:gd name="T17" fmla="*/ 108 h 738"/>
                <a:gd name="T18" fmla="*/ 108 w 738"/>
                <a:gd name="T19" fmla="*/ 369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8" h="738">
                  <a:moveTo>
                    <a:pt x="0" y="369"/>
                  </a:moveTo>
                  <a:cubicBezTo>
                    <a:pt x="0" y="165"/>
                    <a:pt x="165" y="0"/>
                    <a:pt x="369" y="0"/>
                  </a:cubicBezTo>
                  <a:cubicBezTo>
                    <a:pt x="572" y="0"/>
                    <a:pt x="738" y="165"/>
                    <a:pt x="738" y="369"/>
                  </a:cubicBezTo>
                  <a:cubicBezTo>
                    <a:pt x="738" y="572"/>
                    <a:pt x="572" y="738"/>
                    <a:pt x="369" y="738"/>
                  </a:cubicBezTo>
                  <a:cubicBezTo>
                    <a:pt x="165" y="738"/>
                    <a:pt x="0" y="572"/>
                    <a:pt x="0" y="369"/>
                  </a:cubicBezTo>
                  <a:close/>
                  <a:moveTo>
                    <a:pt x="108" y="369"/>
                  </a:moveTo>
                  <a:cubicBezTo>
                    <a:pt x="108" y="513"/>
                    <a:pt x="225" y="629"/>
                    <a:pt x="369" y="629"/>
                  </a:cubicBezTo>
                  <a:cubicBezTo>
                    <a:pt x="513" y="629"/>
                    <a:pt x="630" y="513"/>
                    <a:pt x="630" y="369"/>
                  </a:cubicBezTo>
                  <a:cubicBezTo>
                    <a:pt x="630" y="224"/>
                    <a:pt x="513" y="108"/>
                    <a:pt x="369" y="108"/>
                  </a:cubicBezTo>
                  <a:cubicBezTo>
                    <a:pt x="225" y="108"/>
                    <a:pt x="108" y="224"/>
                    <a:pt x="108" y="369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2400" dirty="0"/>
            </a:p>
          </p:txBody>
        </p:sp>
        <p:sp>
          <p:nvSpPr>
            <p:cNvPr id="12" name="Freeform 230">
              <a:extLst>
                <a:ext uri="{FF2B5EF4-FFF2-40B4-BE49-F238E27FC236}">
                  <a16:creationId xmlns:a16="http://schemas.microsoft.com/office/drawing/2014/main" id="{7AB8AD97-3F99-0752-E9CF-5B14B8213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6" y="2328863"/>
              <a:ext cx="128588" cy="130175"/>
            </a:xfrm>
            <a:custGeom>
              <a:avLst/>
              <a:gdLst>
                <a:gd name="T0" fmla="*/ 173 w 220"/>
                <a:gd name="T1" fmla="*/ 35 h 221"/>
                <a:gd name="T2" fmla="*/ 185 w 220"/>
                <a:gd name="T3" fmla="*/ 174 h 221"/>
                <a:gd name="T4" fmla="*/ 46 w 220"/>
                <a:gd name="T5" fmla="*/ 185 h 221"/>
                <a:gd name="T6" fmla="*/ 35 w 220"/>
                <a:gd name="T7" fmla="*/ 47 h 221"/>
                <a:gd name="T8" fmla="*/ 173 w 220"/>
                <a:gd name="T9" fmla="*/ 3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21">
                  <a:moveTo>
                    <a:pt x="173" y="35"/>
                  </a:moveTo>
                  <a:cubicBezTo>
                    <a:pt x="215" y="71"/>
                    <a:pt x="220" y="133"/>
                    <a:pt x="185" y="174"/>
                  </a:cubicBezTo>
                  <a:cubicBezTo>
                    <a:pt x="150" y="216"/>
                    <a:pt x="87" y="221"/>
                    <a:pt x="46" y="185"/>
                  </a:cubicBezTo>
                  <a:cubicBezTo>
                    <a:pt x="5" y="150"/>
                    <a:pt x="0" y="88"/>
                    <a:pt x="35" y="47"/>
                  </a:cubicBezTo>
                  <a:cubicBezTo>
                    <a:pt x="70" y="5"/>
                    <a:pt x="132" y="0"/>
                    <a:pt x="173" y="35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2400" dirty="0"/>
            </a:p>
          </p:txBody>
        </p:sp>
      </p:grpSp>
      <p:sp>
        <p:nvSpPr>
          <p:cNvPr id="13" name="Freeform 220">
            <a:extLst>
              <a:ext uri="{FF2B5EF4-FFF2-40B4-BE49-F238E27FC236}">
                <a16:creationId xmlns:a16="http://schemas.microsoft.com/office/drawing/2014/main" id="{5E5A2BD9-A255-23CC-0946-DC680109E106}"/>
              </a:ext>
            </a:extLst>
          </p:cNvPr>
          <p:cNvSpPr>
            <a:spLocks/>
          </p:cNvSpPr>
          <p:nvPr/>
        </p:nvSpPr>
        <p:spPr bwMode="auto">
          <a:xfrm rot="5400000">
            <a:off x="-339633" y="2270490"/>
            <a:ext cx="1307844" cy="659069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21051C5-6BF1-7E58-5162-006104AE3AAE}"/>
              </a:ext>
            </a:extLst>
          </p:cNvPr>
          <p:cNvGrpSpPr/>
          <p:nvPr/>
        </p:nvGrpSpPr>
        <p:grpSpPr>
          <a:xfrm>
            <a:off x="399270" y="413438"/>
            <a:ext cx="11393461" cy="6031125"/>
            <a:chOff x="723900" y="552450"/>
            <a:chExt cx="7696200" cy="40386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1DB57403-D33D-7FD5-1272-4AFF15A40387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6026A10C-37CC-33E2-FF5F-8AFFA4EC64D8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9C38E3CB-3CD2-D956-330A-3C426A5CF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200" y="786505"/>
            <a:ext cx="10261600" cy="489731"/>
          </a:xfrm>
        </p:spPr>
        <p:txBody>
          <a:bodyPr>
            <a:no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16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-column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17FAC7B-CC07-86DF-BBFF-56CF401844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23" name="Freeform 233">
            <a:extLst>
              <a:ext uri="{FF2B5EF4-FFF2-40B4-BE49-F238E27FC236}">
                <a16:creationId xmlns:a16="http://schemas.microsoft.com/office/drawing/2014/main" id="{A5533A0A-90B0-5788-574D-CBADABC4F14D}"/>
              </a:ext>
            </a:extLst>
          </p:cNvPr>
          <p:cNvSpPr>
            <a:spLocks/>
          </p:cNvSpPr>
          <p:nvPr/>
        </p:nvSpPr>
        <p:spPr bwMode="auto">
          <a:xfrm>
            <a:off x="11084473" y="553577"/>
            <a:ext cx="1589452" cy="278444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24" name="Freeform 329">
            <a:extLst>
              <a:ext uri="{FF2B5EF4-FFF2-40B4-BE49-F238E27FC236}">
                <a16:creationId xmlns:a16="http://schemas.microsoft.com/office/drawing/2014/main" id="{A4927E1B-6DAD-9A91-222E-D0EF7770C880}"/>
              </a:ext>
            </a:extLst>
          </p:cNvPr>
          <p:cNvSpPr>
            <a:spLocks/>
          </p:cNvSpPr>
          <p:nvPr/>
        </p:nvSpPr>
        <p:spPr bwMode="auto">
          <a:xfrm>
            <a:off x="-448416" y="-110395"/>
            <a:ext cx="1526955" cy="1002064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AED0AEE-C2DE-CBB3-8DA8-777F3558EDEB}"/>
              </a:ext>
            </a:extLst>
          </p:cNvPr>
          <p:cNvGrpSpPr/>
          <p:nvPr/>
        </p:nvGrpSpPr>
        <p:grpSpPr>
          <a:xfrm>
            <a:off x="399268" y="413438"/>
            <a:ext cx="11393461" cy="6031125"/>
            <a:chOff x="723900" y="552450"/>
            <a:chExt cx="7696200" cy="4038600"/>
          </a:xfrm>
        </p:grpSpPr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64955722-9561-363B-B961-A501CE7426DA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3E542650-A203-5AC9-6A85-5D4D414D6B31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BF932CF-1609-2457-E2B6-8522FDD5DF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27967" y="2165673"/>
            <a:ext cx="5505939" cy="2931843"/>
          </a:xfrm>
        </p:spPr>
        <p:txBody>
          <a:bodyPr>
            <a:noAutofit/>
          </a:bodyPr>
          <a:lstStyle>
            <a:lvl1pPr marL="0" indent="0">
              <a:buNone/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1674055-6D5B-F432-A13B-57B7BD9BE4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200" y="786505"/>
            <a:ext cx="10261600" cy="489731"/>
          </a:xfrm>
        </p:spPr>
        <p:txBody>
          <a:bodyPr>
            <a:no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60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poi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05EF661-8672-7823-0C66-6941C18F92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52B71456-9946-FD31-62AF-3DF51B945228}"/>
              </a:ext>
            </a:extLst>
          </p:cNvPr>
          <p:cNvGrpSpPr/>
          <p:nvPr/>
        </p:nvGrpSpPr>
        <p:grpSpPr>
          <a:xfrm>
            <a:off x="399268" y="413438"/>
            <a:ext cx="11393461" cy="6031125"/>
            <a:chOff x="723900" y="552450"/>
            <a:chExt cx="7696200" cy="4038600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4990EF35-6CE1-790D-E1B0-7BFAE1AF15DC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FFBA44A1-F3DE-23C9-5423-0BDC27D84206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7681"/>
            <a:ext cx="10515600" cy="3542641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61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843DFDB-774C-A2D7-3AB6-CE2EDA45C3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089E59D-B444-99E3-EDFC-23595B53E84F}"/>
              </a:ext>
            </a:extLst>
          </p:cNvPr>
          <p:cNvSpPr/>
          <p:nvPr/>
        </p:nvSpPr>
        <p:spPr>
          <a:xfrm>
            <a:off x="537040" y="544745"/>
            <a:ext cx="11374961" cy="6032077"/>
          </a:xfrm>
          <a:prstGeom prst="roundRect">
            <a:avLst>
              <a:gd name="adj" fmla="val 6817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9C80A07-ED75-B654-F721-42D9196C5F8E}"/>
              </a:ext>
            </a:extLst>
          </p:cNvPr>
          <p:cNvGrpSpPr/>
          <p:nvPr/>
        </p:nvGrpSpPr>
        <p:grpSpPr>
          <a:xfrm>
            <a:off x="410493" y="274547"/>
            <a:ext cx="11398569" cy="6031125"/>
            <a:chOff x="711402" y="543517"/>
            <a:chExt cx="7699650" cy="40386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ED034BAD-1D8A-83DA-3040-B5DB887D62B0}"/>
                </a:ext>
              </a:extLst>
            </p:cNvPr>
            <p:cNvSpPr/>
            <p:nvPr/>
          </p:nvSpPr>
          <p:spPr>
            <a:xfrm>
              <a:off x="711402" y="543517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08A3600-0508-BCD1-A123-8282D444E898}"/>
                </a:ext>
              </a:extLst>
            </p:cNvPr>
            <p:cNvCxnSpPr/>
            <p:nvPr/>
          </p:nvCxnSpPr>
          <p:spPr>
            <a:xfrm>
              <a:off x="714852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Freeform 235">
            <a:extLst>
              <a:ext uri="{FF2B5EF4-FFF2-40B4-BE49-F238E27FC236}">
                <a16:creationId xmlns:a16="http://schemas.microsoft.com/office/drawing/2014/main" id="{93D5381F-FD8E-ED7A-532C-302521DA9567}"/>
              </a:ext>
            </a:extLst>
          </p:cNvPr>
          <p:cNvSpPr>
            <a:spLocks/>
          </p:cNvSpPr>
          <p:nvPr/>
        </p:nvSpPr>
        <p:spPr bwMode="auto">
          <a:xfrm>
            <a:off x="7941249" y="-74529"/>
            <a:ext cx="1203768" cy="308988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EE4EA-42B6-30A6-F2B6-D67D49CB9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8120" y="3428897"/>
            <a:ext cx="6143261" cy="2128623"/>
          </a:xfr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B7D23-E1BB-CBC3-D14A-004A1D698E8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18120" y="2564707"/>
            <a:ext cx="6143261" cy="964472"/>
          </a:xfrm>
        </p:spPr>
        <p:txBody>
          <a:bodyPr anchor="ctr">
            <a:noAutofit/>
          </a:bodyPr>
          <a:lstStyle>
            <a:lvl1pPr marL="0" indent="0" algn="l">
              <a:buNone/>
              <a:defRPr sz="5333" b="1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95556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F7B24DCD-5409-16A2-A4E6-D8C388FD89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1" y="-34441"/>
            <a:ext cx="12274656" cy="694324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234BF4F-518E-DE95-2968-3DF13040CC65}"/>
              </a:ext>
            </a:extLst>
          </p:cNvPr>
          <p:cNvSpPr/>
          <p:nvPr/>
        </p:nvSpPr>
        <p:spPr>
          <a:xfrm>
            <a:off x="674800" y="689393"/>
            <a:ext cx="11374961" cy="6032077"/>
          </a:xfrm>
          <a:prstGeom prst="roundRect">
            <a:avLst>
              <a:gd name="adj" fmla="val 6817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03CD078-C076-E827-6A6D-D2594115BA8F}"/>
              </a:ext>
            </a:extLst>
          </p:cNvPr>
          <p:cNvSpPr/>
          <p:nvPr/>
        </p:nvSpPr>
        <p:spPr>
          <a:xfrm>
            <a:off x="537040" y="544745"/>
            <a:ext cx="11374961" cy="6032077"/>
          </a:xfrm>
          <a:prstGeom prst="roundRect">
            <a:avLst>
              <a:gd name="adj" fmla="val 6817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6755367-36C7-6F00-3FF6-DF65964F3ED8}"/>
              </a:ext>
            </a:extLst>
          </p:cNvPr>
          <p:cNvSpPr/>
          <p:nvPr/>
        </p:nvSpPr>
        <p:spPr>
          <a:xfrm>
            <a:off x="399269" y="413437"/>
            <a:ext cx="11374961" cy="6032077"/>
          </a:xfrm>
          <a:prstGeom prst="roundRect">
            <a:avLst>
              <a:gd name="adj" fmla="val 6817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7330A5E-7602-E01D-5B6B-DB5B219E47F7}"/>
              </a:ext>
            </a:extLst>
          </p:cNvPr>
          <p:cNvGrpSpPr/>
          <p:nvPr/>
        </p:nvGrpSpPr>
        <p:grpSpPr>
          <a:xfrm>
            <a:off x="380769" y="400098"/>
            <a:ext cx="11411964" cy="6031125"/>
            <a:chOff x="711402" y="543517"/>
            <a:chExt cx="7708698" cy="4038600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BAB2852E-7A04-1EFA-54B0-7B7B8C9474C6}"/>
                </a:ext>
              </a:extLst>
            </p:cNvPr>
            <p:cNvSpPr/>
            <p:nvPr/>
          </p:nvSpPr>
          <p:spPr>
            <a:xfrm>
              <a:off x="711402" y="543517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3C04943C-3234-0DB8-6856-4FEE6ACD23D9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5656" y="2621283"/>
            <a:ext cx="7900689" cy="1760340"/>
          </a:xfrm>
        </p:spPr>
        <p:txBody>
          <a:bodyPr anchor="ctr">
            <a:noAutofit/>
          </a:bodyPr>
          <a:lstStyle>
            <a:lvl1pPr algn="ctr">
              <a:defRPr sz="13333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B2A1BE7-6AE5-51FA-0C68-CE4773835C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30528" y="4026027"/>
            <a:ext cx="6930941" cy="725205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reeform 235">
            <a:extLst>
              <a:ext uri="{FF2B5EF4-FFF2-40B4-BE49-F238E27FC236}">
                <a16:creationId xmlns:a16="http://schemas.microsoft.com/office/drawing/2014/main" id="{41961478-F470-85E5-D647-A09BE58F9F43}"/>
              </a:ext>
            </a:extLst>
          </p:cNvPr>
          <p:cNvSpPr>
            <a:spLocks/>
          </p:cNvSpPr>
          <p:nvPr/>
        </p:nvSpPr>
        <p:spPr bwMode="auto">
          <a:xfrm>
            <a:off x="7941249" y="-74529"/>
            <a:ext cx="1203768" cy="308988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56386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6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8" r:id="rId24"/>
    <p:sldLayoutId id="2147483689" r:id="rId2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445057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nI3IjYcBGiU?feature=shared" TargetMode="External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.jpeg"/><Relationship Id="rId2" Type="http://schemas.openxmlformats.org/officeDocument/2006/relationships/slideLayout" Target="../slideLayouts/slideLayout25.xml"/><Relationship Id="rId1" Type="http://schemas.openxmlformats.org/officeDocument/2006/relationships/video" Target="https://www.youtube.com/embed/nI3IjYcBGiU?feature=oembed" TargetMode="External"/><Relationship Id="rId6" Type="http://schemas.openxmlformats.org/officeDocument/2006/relationships/hyperlink" Target="https://www.youtube.com/watch?v=nI3IjYcBGiU" TargetMode="Externa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o 53">
            <a:extLst>
              <a:ext uri="{FF2B5EF4-FFF2-40B4-BE49-F238E27FC236}">
                <a16:creationId xmlns:a16="http://schemas.microsoft.com/office/drawing/2014/main" id="{355239E8-34D0-11EF-B4B2-69EBF8949C7A}"/>
              </a:ext>
            </a:extLst>
          </p:cNvPr>
          <p:cNvGrpSpPr/>
          <p:nvPr/>
        </p:nvGrpSpPr>
        <p:grpSpPr>
          <a:xfrm>
            <a:off x="1891849" y="-123579"/>
            <a:ext cx="1599024" cy="799512"/>
            <a:chOff x="5638801" y="2709863"/>
            <a:chExt cx="495300" cy="247650"/>
          </a:xfrm>
        </p:grpSpPr>
        <p:sp>
          <p:nvSpPr>
            <p:cNvPr id="55" name="Freeform 175">
              <a:extLst>
                <a:ext uri="{FF2B5EF4-FFF2-40B4-BE49-F238E27FC236}">
                  <a16:creationId xmlns:a16="http://schemas.microsoft.com/office/drawing/2014/main" id="{4E092CCA-A0E6-A590-E1D2-66ACE39B6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ES" sz="2400" dirty="0"/>
            </a:p>
          </p:txBody>
        </p:sp>
        <p:sp>
          <p:nvSpPr>
            <p:cNvPr id="58" name="Freeform 178">
              <a:extLst>
                <a:ext uri="{FF2B5EF4-FFF2-40B4-BE49-F238E27FC236}">
                  <a16:creationId xmlns:a16="http://schemas.microsoft.com/office/drawing/2014/main" id="{73E5C0FD-947B-6EB6-8B6D-8AE6C32A2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ES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dirty="0"/>
              <a:t>Integração contínua e entrega contínua</a:t>
            </a:r>
            <a:br>
              <a:rPr lang="pt-BR" dirty="0"/>
            </a:br>
            <a:endParaRPr lang="pt-BR" sz="5333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886" y="4535605"/>
            <a:ext cx="8419907" cy="566886"/>
          </a:xfrm>
        </p:spPr>
        <p:txBody>
          <a:bodyPr>
            <a:normAutofit fontScale="92500" lnSpcReduction="20000"/>
          </a:bodyPr>
          <a:lstStyle/>
          <a:p>
            <a:r>
              <a:rPr lang="pt-BR" sz="1600" dirty="0">
                <a:latin typeface="Source Sans Pro" panose="020B0503030403020204" pitchFamily="34" charset="0"/>
              </a:rPr>
              <a:t>Introdução à integração contínua e à entrega contínua</a:t>
            </a:r>
          </a:p>
          <a:p>
            <a:r>
              <a:rPr lang="pt-BR" sz="1600" dirty="0">
                <a:latin typeface="Source Sans Pro" panose="020B0503030403020204" pitchFamily="34" charset="0"/>
              </a:rPr>
              <a:t>Aula 1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679BEE8-18EF-4611-7A17-1252DD970B1D}"/>
              </a:ext>
            </a:extLst>
          </p:cNvPr>
          <p:cNvSpPr/>
          <p:nvPr/>
        </p:nvSpPr>
        <p:spPr>
          <a:xfrm flipH="1">
            <a:off x="1525072" y="859488"/>
            <a:ext cx="125065" cy="12506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3FCAC9C-FA98-C5FB-2101-AC249E7987F9}"/>
              </a:ext>
            </a:extLst>
          </p:cNvPr>
          <p:cNvSpPr/>
          <p:nvPr/>
        </p:nvSpPr>
        <p:spPr>
          <a:xfrm flipH="1">
            <a:off x="1845089" y="859488"/>
            <a:ext cx="125065" cy="12506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C16D5E1-AA1C-F64E-B8FC-BEC96B8E69D8}"/>
              </a:ext>
            </a:extLst>
          </p:cNvPr>
          <p:cNvSpPr/>
          <p:nvPr/>
        </p:nvSpPr>
        <p:spPr>
          <a:xfrm flipH="1">
            <a:off x="2165106" y="859488"/>
            <a:ext cx="125065" cy="12506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C720D0D-D160-5ACC-D62E-B9C4A204098F}"/>
              </a:ext>
            </a:extLst>
          </p:cNvPr>
          <p:cNvSpPr/>
          <p:nvPr/>
        </p:nvSpPr>
        <p:spPr>
          <a:xfrm>
            <a:off x="2710376" y="4515243"/>
            <a:ext cx="6771248" cy="622415"/>
          </a:xfrm>
          <a:prstGeom prst="roundRect">
            <a:avLst>
              <a:gd name="adj" fmla="val 1468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AFA4F046-E0F6-C98A-F77C-E4F0ED346C6F}"/>
              </a:ext>
            </a:extLst>
          </p:cNvPr>
          <p:cNvGrpSpPr/>
          <p:nvPr/>
        </p:nvGrpSpPr>
        <p:grpSpPr>
          <a:xfrm>
            <a:off x="1166129" y="1307080"/>
            <a:ext cx="1083180" cy="1087147"/>
            <a:chOff x="2759075" y="2149476"/>
            <a:chExt cx="433388" cy="434975"/>
          </a:xfrm>
        </p:grpSpPr>
        <p:sp>
          <p:nvSpPr>
            <p:cNvPr id="26" name="Freeform 236">
              <a:extLst>
                <a:ext uri="{FF2B5EF4-FFF2-40B4-BE49-F238E27FC236}">
                  <a16:creationId xmlns:a16="http://schemas.microsoft.com/office/drawing/2014/main" id="{E6E80288-EFB2-279E-F261-563450770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9075" y="2149476"/>
              <a:ext cx="433388" cy="434975"/>
            </a:xfrm>
            <a:custGeom>
              <a:avLst/>
              <a:gdLst>
                <a:gd name="T0" fmla="*/ 0 w 738"/>
                <a:gd name="T1" fmla="*/ 369 h 738"/>
                <a:gd name="T2" fmla="*/ 369 w 738"/>
                <a:gd name="T3" fmla="*/ 0 h 738"/>
                <a:gd name="T4" fmla="*/ 738 w 738"/>
                <a:gd name="T5" fmla="*/ 369 h 738"/>
                <a:gd name="T6" fmla="*/ 369 w 738"/>
                <a:gd name="T7" fmla="*/ 738 h 738"/>
                <a:gd name="T8" fmla="*/ 0 w 738"/>
                <a:gd name="T9" fmla="*/ 369 h 738"/>
                <a:gd name="T10" fmla="*/ 108 w 738"/>
                <a:gd name="T11" fmla="*/ 369 h 738"/>
                <a:gd name="T12" fmla="*/ 369 w 738"/>
                <a:gd name="T13" fmla="*/ 629 h 738"/>
                <a:gd name="T14" fmla="*/ 630 w 738"/>
                <a:gd name="T15" fmla="*/ 369 h 738"/>
                <a:gd name="T16" fmla="*/ 369 w 738"/>
                <a:gd name="T17" fmla="*/ 108 h 738"/>
                <a:gd name="T18" fmla="*/ 108 w 738"/>
                <a:gd name="T19" fmla="*/ 369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8" h="738">
                  <a:moveTo>
                    <a:pt x="0" y="369"/>
                  </a:moveTo>
                  <a:cubicBezTo>
                    <a:pt x="0" y="165"/>
                    <a:pt x="165" y="0"/>
                    <a:pt x="369" y="0"/>
                  </a:cubicBezTo>
                  <a:cubicBezTo>
                    <a:pt x="572" y="0"/>
                    <a:pt x="738" y="165"/>
                    <a:pt x="738" y="369"/>
                  </a:cubicBezTo>
                  <a:cubicBezTo>
                    <a:pt x="738" y="572"/>
                    <a:pt x="572" y="738"/>
                    <a:pt x="369" y="738"/>
                  </a:cubicBezTo>
                  <a:cubicBezTo>
                    <a:pt x="165" y="738"/>
                    <a:pt x="0" y="572"/>
                    <a:pt x="0" y="369"/>
                  </a:cubicBezTo>
                  <a:close/>
                  <a:moveTo>
                    <a:pt x="108" y="369"/>
                  </a:moveTo>
                  <a:cubicBezTo>
                    <a:pt x="108" y="513"/>
                    <a:pt x="225" y="629"/>
                    <a:pt x="369" y="629"/>
                  </a:cubicBezTo>
                  <a:cubicBezTo>
                    <a:pt x="513" y="629"/>
                    <a:pt x="630" y="513"/>
                    <a:pt x="630" y="369"/>
                  </a:cubicBezTo>
                  <a:cubicBezTo>
                    <a:pt x="630" y="224"/>
                    <a:pt x="513" y="108"/>
                    <a:pt x="369" y="108"/>
                  </a:cubicBezTo>
                  <a:cubicBezTo>
                    <a:pt x="225" y="108"/>
                    <a:pt x="108" y="224"/>
                    <a:pt x="108" y="369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ES" sz="2400" dirty="0"/>
            </a:p>
          </p:txBody>
        </p:sp>
        <p:sp>
          <p:nvSpPr>
            <p:cNvPr id="28" name="Freeform 230">
              <a:extLst>
                <a:ext uri="{FF2B5EF4-FFF2-40B4-BE49-F238E27FC236}">
                  <a16:creationId xmlns:a16="http://schemas.microsoft.com/office/drawing/2014/main" id="{D3F84B9D-A2F0-98C3-5A65-B77A9C5BB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6" y="2328863"/>
              <a:ext cx="128588" cy="130175"/>
            </a:xfrm>
            <a:custGeom>
              <a:avLst/>
              <a:gdLst>
                <a:gd name="T0" fmla="*/ 173 w 220"/>
                <a:gd name="T1" fmla="*/ 35 h 221"/>
                <a:gd name="T2" fmla="*/ 185 w 220"/>
                <a:gd name="T3" fmla="*/ 174 h 221"/>
                <a:gd name="T4" fmla="*/ 46 w 220"/>
                <a:gd name="T5" fmla="*/ 185 h 221"/>
                <a:gd name="T6" fmla="*/ 35 w 220"/>
                <a:gd name="T7" fmla="*/ 47 h 221"/>
                <a:gd name="T8" fmla="*/ 173 w 220"/>
                <a:gd name="T9" fmla="*/ 3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21">
                  <a:moveTo>
                    <a:pt x="173" y="35"/>
                  </a:moveTo>
                  <a:cubicBezTo>
                    <a:pt x="215" y="71"/>
                    <a:pt x="220" y="133"/>
                    <a:pt x="185" y="174"/>
                  </a:cubicBezTo>
                  <a:cubicBezTo>
                    <a:pt x="150" y="216"/>
                    <a:pt x="87" y="221"/>
                    <a:pt x="46" y="185"/>
                  </a:cubicBezTo>
                  <a:cubicBezTo>
                    <a:pt x="5" y="150"/>
                    <a:pt x="0" y="88"/>
                    <a:pt x="35" y="47"/>
                  </a:cubicBezTo>
                  <a:cubicBezTo>
                    <a:pt x="70" y="5"/>
                    <a:pt x="132" y="0"/>
                    <a:pt x="173" y="35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ES" sz="2400" dirty="0"/>
            </a:p>
          </p:txBody>
        </p:sp>
      </p:grpSp>
      <p:sp>
        <p:nvSpPr>
          <p:cNvPr id="33" name="Freeform 298">
            <a:extLst>
              <a:ext uri="{FF2B5EF4-FFF2-40B4-BE49-F238E27FC236}">
                <a16:creationId xmlns:a16="http://schemas.microsoft.com/office/drawing/2014/main" id="{C2151FBB-7BC9-9161-69CA-0385309AC2B1}"/>
              </a:ext>
            </a:extLst>
          </p:cNvPr>
          <p:cNvSpPr>
            <a:spLocks/>
          </p:cNvSpPr>
          <p:nvPr/>
        </p:nvSpPr>
        <p:spPr bwMode="auto">
          <a:xfrm>
            <a:off x="7630250" y="5592966"/>
            <a:ext cx="194733" cy="192617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35" name="Freeform 302">
            <a:extLst>
              <a:ext uri="{FF2B5EF4-FFF2-40B4-BE49-F238E27FC236}">
                <a16:creationId xmlns:a16="http://schemas.microsoft.com/office/drawing/2014/main" id="{ECC37368-49BC-BA15-61DA-0C7744507A42}"/>
              </a:ext>
            </a:extLst>
          </p:cNvPr>
          <p:cNvSpPr>
            <a:spLocks/>
          </p:cNvSpPr>
          <p:nvPr/>
        </p:nvSpPr>
        <p:spPr bwMode="auto">
          <a:xfrm>
            <a:off x="6009629" y="1328733"/>
            <a:ext cx="172743" cy="172743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49" name="Freeform 235">
            <a:extLst>
              <a:ext uri="{FF2B5EF4-FFF2-40B4-BE49-F238E27FC236}">
                <a16:creationId xmlns:a16="http://schemas.microsoft.com/office/drawing/2014/main" id="{1FBABF0B-31AF-48D0-572C-CE20D6DA6E47}"/>
              </a:ext>
            </a:extLst>
          </p:cNvPr>
          <p:cNvSpPr>
            <a:spLocks/>
          </p:cNvSpPr>
          <p:nvPr/>
        </p:nvSpPr>
        <p:spPr bwMode="auto">
          <a:xfrm>
            <a:off x="3937537" y="5520194"/>
            <a:ext cx="1033911" cy="265389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50" name="Freeform 235">
            <a:extLst>
              <a:ext uri="{FF2B5EF4-FFF2-40B4-BE49-F238E27FC236}">
                <a16:creationId xmlns:a16="http://schemas.microsoft.com/office/drawing/2014/main" id="{C970B80A-3F9C-CDFC-7B53-6190FE700FFC}"/>
              </a:ext>
            </a:extLst>
          </p:cNvPr>
          <p:cNvSpPr>
            <a:spLocks/>
          </p:cNvSpPr>
          <p:nvPr/>
        </p:nvSpPr>
        <p:spPr bwMode="auto">
          <a:xfrm>
            <a:off x="7777947" y="185534"/>
            <a:ext cx="1203768" cy="308988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53" name="Freeform 186">
            <a:extLst>
              <a:ext uri="{FF2B5EF4-FFF2-40B4-BE49-F238E27FC236}">
                <a16:creationId xmlns:a16="http://schemas.microsoft.com/office/drawing/2014/main" id="{A5DF5B62-405C-062D-CFB9-D145FF898653}"/>
              </a:ext>
            </a:extLst>
          </p:cNvPr>
          <p:cNvSpPr>
            <a:spLocks/>
          </p:cNvSpPr>
          <p:nvPr/>
        </p:nvSpPr>
        <p:spPr bwMode="auto">
          <a:xfrm>
            <a:off x="11364555" y="-369303"/>
            <a:ext cx="786951" cy="793403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accent3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114300" dir="2700000" algn="tl" rotWithShape="0">
              <a:prstClr val="black"/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60" name="Freeform 157">
            <a:extLst>
              <a:ext uri="{FF2B5EF4-FFF2-40B4-BE49-F238E27FC236}">
                <a16:creationId xmlns:a16="http://schemas.microsoft.com/office/drawing/2014/main" id="{5EE114F6-7349-CAEE-FD1B-5485308A7CF8}"/>
              </a:ext>
            </a:extLst>
          </p:cNvPr>
          <p:cNvSpPr>
            <a:spLocks noEditPoints="1"/>
          </p:cNvSpPr>
          <p:nvPr/>
        </p:nvSpPr>
        <p:spPr bwMode="auto">
          <a:xfrm>
            <a:off x="10193999" y="2312477"/>
            <a:ext cx="236287" cy="218567"/>
          </a:xfrm>
          <a:custGeom>
            <a:avLst/>
            <a:gdLst>
              <a:gd name="T0" fmla="*/ 55 w 110"/>
              <a:gd name="T1" fmla="*/ 100 h 100"/>
              <a:gd name="T2" fmla="*/ 50 w 110"/>
              <a:gd name="T3" fmla="*/ 97 h 100"/>
              <a:gd name="T4" fmla="*/ 1 w 110"/>
              <a:gd name="T5" fmla="*/ 9 h 100"/>
              <a:gd name="T6" fmla="*/ 1 w 110"/>
              <a:gd name="T7" fmla="*/ 3 h 100"/>
              <a:gd name="T8" fmla="*/ 6 w 110"/>
              <a:gd name="T9" fmla="*/ 0 h 100"/>
              <a:gd name="T10" fmla="*/ 104 w 110"/>
              <a:gd name="T11" fmla="*/ 0 h 100"/>
              <a:gd name="T12" fmla="*/ 109 w 110"/>
              <a:gd name="T13" fmla="*/ 3 h 100"/>
              <a:gd name="T14" fmla="*/ 109 w 110"/>
              <a:gd name="T15" fmla="*/ 9 h 100"/>
              <a:gd name="T16" fmla="*/ 60 w 110"/>
              <a:gd name="T17" fmla="*/ 97 h 100"/>
              <a:gd name="T18" fmla="*/ 55 w 110"/>
              <a:gd name="T19" fmla="*/ 100 h 100"/>
              <a:gd name="T20" fmla="*/ 16 w 110"/>
              <a:gd name="T21" fmla="*/ 12 h 100"/>
              <a:gd name="T22" fmla="*/ 55 w 110"/>
              <a:gd name="T23" fmla="*/ 82 h 100"/>
              <a:gd name="T24" fmla="*/ 94 w 110"/>
              <a:gd name="T25" fmla="*/ 12 h 100"/>
              <a:gd name="T26" fmla="*/ 16 w 110"/>
              <a:gd name="T27" fmla="*/ 1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0" h="100">
                <a:moveTo>
                  <a:pt x="55" y="100"/>
                </a:moveTo>
                <a:cubicBezTo>
                  <a:pt x="53" y="100"/>
                  <a:pt x="51" y="98"/>
                  <a:pt x="50" y="97"/>
                </a:cubicBezTo>
                <a:lnTo>
                  <a:pt x="1" y="9"/>
                </a:lnTo>
                <a:cubicBezTo>
                  <a:pt x="0" y="7"/>
                  <a:pt x="0" y="5"/>
                  <a:pt x="1" y="3"/>
                </a:cubicBezTo>
                <a:cubicBezTo>
                  <a:pt x="2" y="2"/>
                  <a:pt x="4" y="0"/>
                  <a:pt x="6" y="0"/>
                </a:cubicBezTo>
                <a:lnTo>
                  <a:pt x="104" y="0"/>
                </a:lnTo>
                <a:cubicBezTo>
                  <a:pt x="106" y="0"/>
                  <a:pt x="108" y="2"/>
                  <a:pt x="109" y="3"/>
                </a:cubicBezTo>
                <a:cubicBezTo>
                  <a:pt x="110" y="5"/>
                  <a:pt x="110" y="7"/>
                  <a:pt x="109" y="9"/>
                </a:cubicBezTo>
                <a:lnTo>
                  <a:pt x="60" y="97"/>
                </a:lnTo>
                <a:cubicBezTo>
                  <a:pt x="59" y="98"/>
                  <a:pt x="57" y="100"/>
                  <a:pt x="55" y="100"/>
                </a:cubicBezTo>
                <a:close/>
                <a:moveTo>
                  <a:pt x="16" y="12"/>
                </a:moveTo>
                <a:lnTo>
                  <a:pt x="55" y="82"/>
                </a:lnTo>
                <a:lnTo>
                  <a:pt x="94" y="12"/>
                </a:lnTo>
                <a:lnTo>
                  <a:pt x="16" y="1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61" name="Freeform 159">
            <a:extLst>
              <a:ext uri="{FF2B5EF4-FFF2-40B4-BE49-F238E27FC236}">
                <a16:creationId xmlns:a16="http://schemas.microsoft.com/office/drawing/2014/main" id="{A702948B-7704-41A7-9869-08F07323A91C}"/>
              </a:ext>
            </a:extLst>
          </p:cNvPr>
          <p:cNvSpPr>
            <a:spLocks noEditPoints="1"/>
          </p:cNvSpPr>
          <p:nvPr/>
        </p:nvSpPr>
        <p:spPr bwMode="auto">
          <a:xfrm>
            <a:off x="2128044" y="5382148"/>
            <a:ext cx="242528" cy="236611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62" name="Freeform 310">
            <a:extLst>
              <a:ext uri="{FF2B5EF4-FFF2-40B4-BE49-F238E27FC236}">
                <a16:creationId xmlns:a16="http://schemas.microsoft.com/office/drawing/2014/main" id="{B2D779E0-71EE-243E-A047-0898C2DF1252}"/>
              </a:ext>
            </a:extLst>
          </p:cNvPr>
          <p:cNvSpPr>
            <a:spLocks noEditPoints="1"/>
          </p:cNvSpPr>
          <p:nvPr/>
        </p:nvSpPr>
        <p:spPr bwMode="auto">
          <a:xfrm>
            <a:off x="1436607" y="2797803"/>
            <a:ext cx="109957" cy="109957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63" name="Freeform 220">
            <a:extLst>
              <a:ext uri="{FF2B5EF4-FFF2-40B4-BE49-F238E27FC236}">
                <a16:creationId xmlns:a16="http://schemas.microsoft.com/office/drawing/2014/main" id="{448AB29B-6453-6D24-49FF-08BA3C2464E7}"/>
              </a:ext>
            </a:extLst>
          </p:cNvPr>
          <p:cNvSpPr>
            <a:spLocks/>
          </p:cNvSpPr>
          <p:nvPr/>
        </p:nvSpPr>
        <p:spPr bwMode="auto">
          <a:xfrm rot="5400000">
            <a:off x="-178854" y="6260206"/>
            <a:ext cx="1307844" cy="659069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67" name="Freeform 233">
            <a:extLst>
              <a:ext uri="{FF2B5EF4-FFF2-40B4-BE49-F238E27FC236}">
                <a16:creationId xmlns:a16="http://schemas.microsoft.com/office/drawing/2014/main" id="{E65937AC-0843-B2C4-F3E7-15894E76892E}"/>
              </a:ext>
            </a:extLst>
          </p:cNvPr>
          <p:cNvSpPr>
            <a:spLocks/>
          </p:cNvSpPr>
          <p:nvPr/>
        </p:nvSpPr>
        <p:spPr bwMode="auto">
          <a:xfrm>
            <a:off x="8021551" y="6729803"/>
            <a:ext cx="1589452" cy="278444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DC7B519E-9918-42EA-A90B-FA0ABF62F65E}"/>
              </a:ext>
            </a:extLst>
          </p:cNvPr>
          <p:cNvGrpSpPr/>
          <p:nvPr/>
        </p:nvGrpSpPr>
        <p:grpSpPr>
          <a:xfrm>
            <a:off x="10808749" y="5504526"/>
            <a:ext cx="1031545" cy="1284473"/>
            <a:chOff x="6696077" y="2921001"/>
            <a:chExt cx="330200" cy="411163"/>
          </a:xfrm>
        </p:grpSpPr>
        <p:sp>
          <p:nvSpPr>
            <p:cNvPr id="19" name="Freeform 245">
              <a:extLst>
                <a:ext uri="{FF2B5EF4-FFF2-40B4-BE49-F238E27FC236}">
                  <a16:creationId xmlns:a16="http://schemas.microsoft.com/office/drawing/2014/main" id="{001EB30E-0ED9-E34B-9927-47BB37A00D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ES" sz="2400" dirty="0"/>
            </a:p>
          </p:txBody>
        </p: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CFB3B752-DA3B-4F3D-6DA4-71D7F8EC2F3D}"/>
                </a:ext>
              </a:extLst>
            </p:cNvPr>
            <p:cNvGrpSpPr/>
            <p:nvPr/>
          </p:nvGrpSpPr>
          <p:grpSpPr>
            <a:xfrm>
              <a:off x="6696077" y="2921001"/>
              <a:ext cx="327022" cy="411163"/>
              <a:chOff x="6696077" y="2921001"/>
              <a:chExt cx="327022" cy="411163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08C57EDF-4884-2611-4D76-EDF896F3C8D3}"/>
                  </a:ext>
                </a:extLst>
              </p:cNvPr>
              <p:cNvGrpSpPr/>
              <p:nvPr/>
            </p:nvGrpSpPr>
            <p:grpSpPr>
              <a:xfrm>
                <a:off x="6696077" y="2921001"/>
                <a:ext cx="327022" cy="411163"/>
                <a:chOff x="6696077" y="2921001"/>
                <a:chExt cx="327022" cy="411163"/>
              </a:xfrm>
            </p:grpSpPr>
            <p:sp>
              <p:nvSpPr>
                <p:cNvPr id="24" name="Freeform 244">
                  <a:extLst>
                    <a:ext uri="{FF2B5EF4-FFF2-40B4-BE49-F238E27FC236}">
                      <a16:creationId xmlns:a16="http://schemas.microsoft.com/office/drawing/2014/main" id="{5F672582-355A-7562-2651-FBF362A23A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6077" y="2921001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ES" sz="2400" dirty="0"/>
                </a:p>
              </p:txBody>
            </p:sp>
            <p:sp>
              <p:nvSpPr>
                <p:cNvPr id="27" name="Freeform 246">
                  <a:extLst>
                    <a:ext uri="{FF2B5EF4-FFF2-40B4-BE49-F238E27FC236}">
                      <a16:creationId xmlns:a16="http://schemas.microsoft.com/office/drawing/2014/main" id="{78F4582F-80EE-A8BB-4104-EA9498388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ES" sz="2400" dirty="0"/>
                </a:p>
              </p:txBody>
            </p:sp>
            <p:sp>
              <p:nvSpPr>
                <p:cNvPr id="29" name="Freeform 248">
                  <a:extLst>
                    <a:ext uri="{FF2B5EF4-FFF2-40B4-BE49-F238E27FC236}">
                      <a16:creationId xmlns:a16="http://schemas.microsoft.com/office/drawing/2014/main" id="{3A47B7CE-9FE3-4620-8D82-18F930DF9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ES" sz="2400" dirty="0"/>
                </a:p>
              </p:txBody>
            </p:sp>
          </p:grpSp>
          <p:sp>
            <p:nvSpPr>
              <p:cNvPr id="22" name="Freeform 249">
                <a:extLst>
                  <a:ext uri="{FF2B5EF4-FFF2-40B4-BE49-F238E27FC236}">
                    <a16:creationId xmlns:a16="http://schemas.microsoft.com/office/drawing/2014/main" id="{B6197020-0222-2DEB-B33B-75FCA38CA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2400" dirty="0"/>
              </a:p>
            </p:txBody>
          </p:sp>
          <p:sp>
            <p:nvSpPr>
              <p:cNvPr id="23" name="Freeform 250">
                <a:extLst>
                  <a:ext uri="{FF2B5EF4-FFF2-40B4-BE49-F238E27FC236}">
                    <a16:creationId xmlns:a16="http://schemas.microsoft.com/office/drawing/2014/main" id="{075FA0E6-8AD3-86FB-B2FA-9BEB22C39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2400" dirty="0"/>
              </a:p>
            </p:txBody>
          </p:sp>
        </p:grpSp>
      </p:grpSp>
      <p:sp>
        <p:nvSpPr>
          <p:cNvPr id="4" name="Freeform 220">
            <a:extLst>
              <a:ext uri="{FF2B5EF4-FFF2-40B4-BE49-F238E27FC236}">
                <a16:creationId xmlns:a16="http://schemas.microsoft.com/office/drawing/2014/main" id="{419EBA74-1315-567F-874B-1DD9D00CD16F}"/>
              </a:ext>
            </a:extLst>
          </p:cNvPr>
          <p:cNvSpPr>
            <a:spLocks/>
          </p:cNvSpPr>
          <p:nvPr/>
        </p:nvSpPr>
        <p:spPr bwMode="auto">
          <a:xfrm rot="10800000">
            <a:off x="11806582" y="2421762"/>
            <a:ext cx="1307844" cy="659069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218658A8-751E-884A-2BFA-21C64D43FB49}"/>
              </a:ext>
            </a:extLst>
          </p:cNvPr>
          <p:cNvSpPr txBox="1">
            <a:spLocks/>
          </p:cNvSpPr>
          <p:nvPr/>
        </p:nvSpPr>
        <p:spPr>
          <a:xfrm rot="10800000" flipV="1">
            <a:off x="8021551" y="5461124"/>
            <a:ext cx="2493264" cy="512707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14300" dir="2700000" algn="bl" rotWithShape="0">
              <a:schemeClr val="dk1"/>
            </a:outerShdw>
          </a:effectLst>
        </p:spPr>
        <p:txBody>
          <a:bodyPr spcFirstLastPara="1" wrap="square" lIns="91425" tIns="91425" rIns="91425" bIns="91425" anchor="b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ource Code Pro"/>
              <a:buNone/>
              <a:defRPr sz="60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 sz="4500" dirty="0">
                <a:solidFill>
                  <a:schemeClr val="tx1"/>
                </a:solidFill>
                <a:latin typeface="Source Code Pro" panose="020F0502020204030204" pitchFamily="49" charset="0"/>
                <a:ea typeface="Source Code Pro" panose="020F0502020204030204" pitchFamily="49" charset="0"/>
                <a:cs typeface="Poppins" panose="00000500000000000000" pitchFamily="2" charset="0"/>
              </a:rPr>
              <a:t>Professor Gustavo Dias</a:t>
            </a:r>
          </a:p>
        </p:txBody>
      </p:sp>
      <p:grpSp>
        <p:nvGrpSpPr>
          <p:cNvPr id="34" name="Google Shape;10232;p44">
            <a:extLst>
              <a:ext uri="{FF2B5EF4-FFF2-40B4-BE49-F238E27FC236}">
                <a16:creationId xmlns:a16="http://schemas.microsoft.com/office/drawing/2014/main" id="{DBA55236-80CF-DC23-0CC4-21D644EC3E8E}"/>
              </a:ext>
            </a:extLst>
          </p:cNvPr>
          <p:cNvGrpSpPr/>
          <p:nvPr/>
        </p:nvGrpSpPr>
        <p:grpSpPr>
          <a:xfrm>
            <a:off x="10034978" y="4741970"/>
            <a:ext cx="783680" cy="395688"/>
            <a:chOff x="-1940842" y="-1147617"/>
            <a:chExt cx="1405200" cy="709500"/>
          </a:xfrm>
        </p:grpSpPr>
        <p:sp>
          <p:nvSpPr>
            <p:cNvPr id="36" name="Google Shape;10233;p44">
              <a:extLst>
                <a:ext uri="{FF2B5EF4-FFF2-40B4-BE49-F238E27FC236}">
                  <a16:creationId xmlns:a16="http://schemas.microsoft.com/office/drawing/2014/main" id="{12FF0632-00C1-FBAE-328C-72F282589382}"/>
                </a:ext>
              </a:extLst>
            </p:cNvPr>
            <p:cNvSpPr/>
            <p:nvPr/>
          </p:nvSpPr>
          <p:spPr>
            <a:xfrm>
              <a:off x="-1940842" y="-1147617"/>
              <a:ext cx="1405200" cy="709500"/>
            </a:xfrm>
            <a:prstGeom prst="wedgeRectCallout">
              <a:avLst>
                <a:gd name="adj1" fmla="val -33495"/>
                <a:gd name="adj2" fmla="val 76913"/>
              </a:avLst>
            </a:pr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234;p44">
              <a:extLst>
                <a:ext uri="{FF2B5EF4-FFF2-40B4-BE49-F238E27FC236}">
                  <a16:creationId xmlns:a16="http://schemas.microsoft.com/office/drawing/2014/main" id="{9593F5D2-B770-1533-C59F-1103F451478D}"/>
                </a:ext>
              </a:extLst>
            </p:cNvPr>
            <p:cNvSpPr/>
            <p:nvPr/>
          </p:nvSpPr>
          <p:spPr>
            <a:xfrm>
              <a:off x="-1512756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235;p44">
              <a:extLst>
                <a:ext uri="{FF2B5EF4-FFF2-40B4-BE49-F238E27FC236}">
                  <a16:creationId xmlns:a16="http://schemas.microsoft.com/office/drawing/2014/main" id="{9CE10C1C-2FC2-C796-6869-A0B162E3B2D4}"/>
                </a:ext>
              </a:extLst>
            </p:cNvPr>
            <p:cNvSpPr/>
            <p:nvPr/>
          </p:nvSpPr>
          <p:spPr>
            <a:xfrm>
              <a:off x="-1267071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236;p44">
              <a:extLst>
                <a:ext uri="{FF2B5EF4-FFF2-40B4-BE49-F238E27FC236}">
                  <a16:creationId xmlns:a16="http://schemas.microsoft.com/office/drawing/2014/main" id="{16D153A7-286C-3C64-472E-4D0407DEA8D9}"/>
                </a:ext>
              </a:extLst>
            </p:cNvPr>
            <p:cNvSpPr/>
            <p:nvPr/>
          </p:nvSpPr>
          <p:spPr>
            <a:xfrm>
              <a:off x="-1021386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 animBg="1"/>
      <p:bldP spid="50" grpId="0" animBg="1"/>
      <p:bldP spid="53" grpId="0" animBg="1"/>
      <p:bldP spid="63" grpId="0" animBg="1"/>
      <p:bldP spid="6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354DF-BDE5-4308-776E-F2D499FF7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93" y="4063579"/>
            <a:ext cx="6364641" cy="1769547"/>
          </a:xfrm>
        </p:spPr>
        <p:txBody>
          <a:bodyPr/>
          <a:lstStyle/>
          <a:p>
            <a:r>
              <a:rPr lang="pt-BR" dirty="0"/>
              <a:t>Introdução à integração contínua de software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E4859B0-713C-349C-DDC3-FFF881368A31}"/>
              </a:ext>
            </a:extLst>
          </p:cNvPr>
          <p:cNvSpPr txBox="1"/>
          <p:nvPr/>
        </p:nvSpPr>
        <p:spPr>
          <a:xfrm>
            <a:off x="6096000" y="1753789"/>
            <a:ext cx="5450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Você já pensou que sistemas automatizados podem fazer esse papel, otimizando a velocidade do processo? </a:t>
            </a:r>
          </a:p>
        </p:txBody>
      </p:sp>
      <p:grpSp>
        <p:nvGrpSpPr>
          <p:cNvPr id="4" name="Google Shape;3999;p14">
            <a:extLst>
              <a:ext uri="{FF2B5EF4-FFF2-40B4-BE49-F238E27FC236}">
                <a16:creationId xmlns:a16="http://schemas.microsoft.com/office/drawing/2014/main" id="{4DB36859-45CC-62E4-DE37-02A45E6F0062}"/>
              </a:ext>
            </a:extLst>
          </p:cNvPr>
          <p:cNvGrpSpPr/>
          <p:nvPr/>
        </p:nvGrpSpPr>
        <p:grpSpPr>
          <a:xfrm>
            <a:off x="7745779" y="3429000"/>
            <a:ext cx="1751148" cy="1892968"/>
            <a:chOff x="3300325" y="249875"/>
            <a:chExt cx="433725" cy="480900"/>
          </a:xfrm>
        </p:grpSpPr>
        <p:sp>
          <p:nvSpPr>
            <p:cNvPr id="5" name="Google Shape;4000;p14">
              <a:extLst>
                <a:ext uri="{FF2B5EF4-FFF2-40B4-BE49-F238E27FC236}">
                  <a16:creationId xmlns:a16="http://schemas.microsoft.com/office/drawing/2014/main" id="{33FE7555-32E8-E55F-3A71-255F638F2B3F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4001;p14">
              <a:extLst>
                <a:ext uri="{FF2B5EF4-FFF2-40B4-BE49-F238E27FC236}">
                  <a16:creationId xmlns:a16="http://schemas.microsoft.com/office/drawing/2014/main" id="{470869EB-BE4B-2575-87E0-CA90AB1A4565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4002;p14">
              <a:extLst>
                <a:ext uri="{FF2B5EF4-FFF2-40B4-BE49-F238E27FC236}">
                  <a16:creationId xmlns:a16="http://schemas.microsoft.com/office/drawing/2014/main" id="{2C8BE6D8-8CA3-6EF8-C0E9-76FDFCF2516C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4003;p14">
              <a:extLst>
                <a:ext uri="{FF2B5EF4-FFF2-40B4-BE49-F238E27FC236}">
                  <a16:creationId xmlns:a16="http://schemas.microsoft.com/office/drawing/2014/main" id="{F0C89EBB-4A7F-7CDF-5D2A-C7632DD7F11F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4004;p14">
              <a:extLst>
                <a:ext uri="{FF2B5EF4-FFF2-40B4-BE49-F238E27FC236}">
                  <a16:creationId xmlns:a16="http://schemas.microsoft.com/office/drawing/2014/main" id="{FEDCF087-11B9-9BFB-8C91-4316658B8649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4005;p14">
              <a:extLst>
                <a:ext uri="{FF2B5EF4-FFF2-40B4-BE49-F238E27FC236}">
                  <a16:creationId xmlns:a16="http://schemas.microsoft.com/office/drawing/2014/main" id="{1629EAD8-F4D4-7766-404F-83CD16A6A6D6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206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53CC5-A3FF-A28F-4364-374214AE3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BD4D18-199E-CBC5-E208-E7FBD62EE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3" y="3057437"/>
            <a:ext cx="4828674" cy="1769547"/>
          </a:xfrm>
        </p:spPr>
        <p:txBody>
          <a:bodyPr/>
          <a:lstStyle/>
          <a:p>
            <a:r>
              <a:rPr lang="pt-BR" sz="4800" dirty="0"/>
              <a:t>Integração contínua ou CI (</a:t>
            </a:r>
            <a:r>
              <a:rPr lang="pt-BR" sz="4800" dirty="0" err="1"/>
              <a:t>continuous</a:t>
            </a:r>
            <a:r>
              <a:rPr lang="pt-BR" sz="4800" dirty="0"/>
              <a:t> </a:t>
            </a:r>
            <a:r>
              <a:rPr lang="pt-BR" sz="4800" dirty="0" err="1"/>
              <a:t>integration</a:t>
            </a:r>
            <a:r>
              <a:rPr lang="pt-BR" sz="4800" dirty="0"/>
              <a:t>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868D5F-792A-CC3C-A174-8814D740E231}"/>
              </a:ext>
            </a:extLst>
          </p:cNvPr>
          <p:cNvSpPr txBox="1"/>
          <p:nvPr/>
        </p:nvSpPr>
        <p:spPr>
          <a:xfrm>
            <a:off x="5309937" y="1387666"/>
            <a:ext cx="64168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 integração contínua, frequentemente abreviada como CI (do inglês </a:t>
            </a:r>
            <a:r>
              <a:rPr lang="pt-BR" sz="2000" i="1" dirty="0" err="1"/>
              <a:t>continuous</a:t>
            </a:r>
            <a:r>
              <a:rPr lang="pt-BR" sz="2000" i="1" dirty="0"/>
              <a:t> </a:t>
            </a:r>
            <a:r>
              <a:rPr lang="pt-BR" sz="2000" i="1" dirty="0" err="1"/>
              <a:t>integration</a:t>
            </a:r>
            <a:r>
              <a:rPr lang="pt-BR" sz="2000" dirty="0"/>
              <a:t>), refere-se a uma prática de desenvolvimento de software na qual as alterações no </a:t>
            </a:r>
            <a:r>
              <a:rPr lang="pt-BR" sz="2000" b="1" dirty="0">
                <a:solidFill>
                  <a:srgbClr val="FF00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código-fonte são automaticamente testadas e integradas a um projeto existente </a:t>
            </a:r>
            <a:r>
              <a:rPr lang="pt-BR" sz="2000" dirty="0"/>
              <a:t>em uma frequência regular </a:t>
            </a:r>
            <a:r>
              <a:rPr lang="pt-BR" sz="2000" dirty="0">
                <a:sym typeface="Verdana"/>
              </a:rPr>
              <a:t>–</a:t>
            </a:r>
            <a:r>
              <a:rPr lang="pt-BR" sz="2000" dirty="0"/>
              <a:t> em alguns casos, várias vezes ao dia.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A45C2F-ADA7-7728-7E3D-1B0E6AA2BBAD}"/>
              </a:ext>
            </a:extLst>
          </p:cNvPr>
          <p:cNvSpPr txBox="1"/>
          <p:nvPr/>
        </p:nvSpPr>
        <p:spPr>
          <a:xfrm>
            <a:off x="5309937" y="4459705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Essa prática é crucial para </a:t>
            </a:r>
            <a:r>
              <a:rPr lang="pt-BR" sz="2000" b="1" dirty="0">
                <a:solidFill>
                  <a:srgbClr val="FF00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identificar e corrigir problemas rapidamente, garantindo que o software permaneça em um estado funcional</a:t>
            </a:r>
            <a:r>
              <a:rPr lang="pt-BR" sz="2000" dirty="0">
                <a:solidFill>
                  <a:srgbClr val="FF0000"/>
                </a:solidFill>
              </a:rPr>
              <a:t> </a:t>
            </a:r>
            <a:r>
              <a:rPr lang="pt-BR" sz="2000" dirty="0"/>
              <a:t>ao longo do desenvolvimento.</a:t>
            </a:r>
          </a:p>
        </p:txBody>
      </p:sp>
    </p:spTree>
    <p:extLst>
      <p:ext uri="{BB962C8B-B14F-4D97-AF65-F5344CB8AC3E}">
        <p14:creationId xmlns:p14="http://schemas.microsoft.com/office/powerpoint/2010/main" val="380340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A1DF970-FC01-B86E-137A-6B0AFC49426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27891" y="409788"/>
            <a:ext cx="5975247" cy="957680"/>
          </a:xfrm>
        </p:spPr>
        <p:txBody>
          <a:bodyPr>
            <a:noAutofit/>
          </a:bodyPr>
          <a:lstStyle/>
          <a:p>
            <a:pPr marL="0" indent="0"/>
            <a:r>
              <a:rPr lang="pt-BR" dirty="0"/>
              <a:t>Vamos entender mais sobre integração contínua?</a:t>
            </a:r>
          </a:p>
          <a:p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567C656-690F-F8E9-C0E1-0BC38CC517EA}"/>
              </a:ext>
            </a:extLst>
          </p:cNvPr>
          <p:cNvGrpSpPr/>
          <p:nvPr/>
        </p:nvGrpSpPr>
        <p:grpSpPr>
          <a:xfrm>
            <a:off x="11469781" y="1"/>
            <a:ext cx="722219" cy="718283"/>
            <a:chOff x="3443595" y="7066995"/>
            <a:chExt cx="1083328" cy="1077425"/>
          </a:xfrm>
        </p:grpSpPr>
        <p:sp>
          <p:nvSpPr>
            <p:cNvPr id="8" name="Google Shape;859;p62">
              <a:extLst>
                <a:ext uri="{FF2B5EF4-FFF2-40B4-BE49-F238E27FC236}">
                  <a16:creationId xmlns:a16="http://schemas.microsoft.com/office/drawing/2014/main" id="{22A9EEAD-2832-ECBF-57EC-13D3E1D794F2}"/>
                </a:ext>
              </a:extLst>
            </p:cNvPr>
            <p:cNvSpPr/>
            <p:nvPr/>
          </p:nvSpPr>
          <p:spPr>
            <a:xfrm flipH="1">
              <a:off x="3444348" y="7066995"/>
              <a:ext cx="1082575" cy="1077425"/>
            </a:xfrm>
            <a:custGeom>
              <a:avLst/>
              <a:gdLst/>
              <a:ahLst/>
              <a:cxnLst/>
              <a:rect l="l" t="t" r="r" b="b"/>
              <a:pathLst>
                <a:path w="1124452" h="1216244" extrusionOk="0">
                  <a:moveTo>
                    <a:pt x="0" y="0"/>
                  </a:moveTo>
                  <a:lnTo>
                    <a:pt x="1124452" y="0"/>
                  </a:lnTo>
                  <a:lnTo>
                    <a:pt x="1124452" y="0"/>
                  </a:lnTo>
                  <a:lnTo>
                    <a:pt x="1124452" y="803180"/>
                  </a:lnTo>
                  <a:cubicBezTo>
                    <a:pt x="1124452" y="1031308"/>
                    <a:pt x="939516" y="1216244"/>
                    <a:pt x="711388" y="1216244"/>
                  </a:cubicBezTo>
                  <a:lnTo>
                    <a:pt x="0" y="1216244"/>
                  </a:lnTo>
                  <a:lnTo>
                    <a:pt x="0" y="121624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9AC2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endParaRPr sz="9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33;p62">
              <a:extLst>
                <a:ext uri="{FF2B5EF4-FFF2-40B4-BE49-F238E27FC236}">
                  <a16:creationId xmlns:a16="http://schemas.microsoft.com/office/drawing/2014/main" id="{DAFA9408-282B-4940-2E62-2FA7A8B129AD}"/>
                </a:ext>
              </a:extLst>
            </p:cNvPr>
            <p:cNvSpPr txBox="1"/>
            <p:nvPr/>
          </p:nvSpPr>
          <p:spPr>
            <a:xfrm>
              <a:off x="3443595" y="7070568"/>
              <a:ext cx="1056007" cy="2907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pPr algn="ctr">
                <a:lnSpc>
                  <a:spcPct val="107000"/>
                </a:lnSpc>
                <a:buClr>
                  <a:srgbClr val="000000"/>
                </a:buClr>
                <a:buSzPts val="2700"/>
              </a:pPr>
              <a:r>
                <a:rPr lang="pt-BR" sz="800" b="1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Vídeo</a:t>
              </a:r>
              <a:endParaRPr sz="800" dirty="0"/>
            </a:p>
            <a:p>
              <a:pPr algn="r">
                <a:lnSpc>
                  <a:spcPct val="107000"/>
                </a:lnSpc>
                <a:spcBef>
                  <a:spcPts val="715"/>
                </a:spcBef>
                <a:buClr>
                  <a:srgbClr val="000000"/>
                </a:buClr>
                <a:buSzPts val="2700"/>
              </a:pPr>
              <a:endParaRPr sz="8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0179DC48-F2B2-72AE-0965-AB3A849BB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95025" y="7390583"/>
              <a:ext cx="575928" cy="582188"/>
            </a:xfrm>
            <a:prstGeom prst="rect">
              <a:avLst/>
            </a:prstGeom>
          </p:spPr>
        </p:pic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ED8E4FD-8AF8-D577-67F8-51F88F53AAED}"/>
              </a:ext>
            </a:extLst>
          </p:cNvPr>
          <p:cNvSpPr txBox="1"/>
          <p:nvPr/>
        </p:nvSpPr>
        <p:spPr>
          <a:xfrm>
            <a:off x="4927891" y="5716264"/>
            <a:ext cx="3592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Fonte: </a:t>
            </a:r>
            <a:r>
              <a:rPr lang="pt-BR" sz="12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https://www.youtube.com/watch?v=nI3IjYcBGiU</a:t>
            </a:r>
            <a:r>
              <a:rPr lang="pt-BR" sz="12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</p:txBody>
      </p:sp>
      <p:pic>
        <p:nvPicPr>
          <p:cNvPr id="3" name="Mídia Online 2" title="Integração Contínua | Continuous Integration | CI // Dicionário do Programador">
            <a:hlinkClick r:id="" action="ppaction://media"/>
            <a:extLst>
              <a:ext uri="{FF2B5EF4-FFF2-40B4-BE49-F238E27FC236}">
                <a16:creationId xmlns:a16="http://schemas.microsoft.com/office/drawing/2014/main" id="{7BB609FD-2399-7633-AEF0-FCB2BB2C22C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4927891" y="1609286"/>
            <a:ext cx="6840993" cy="3865161"/>
          </a:xfrm>
          <a:prstGeom prst="rect">
            <a:avLst/>
          </a:prstGeom>
        </p:spPr>
      </p:pic>
      <p:sp>
        <p:nvSpPr>
          <p:cNvPr id="5" name="Retângulo 4">
            <a:hlinkClick r:id="rId8"/>
            <a:extLst>
              <a:ext uri="{FF2B5EF4-FFF2-40B4-BE49-F238E27FC236}">
                <a16:creationId xmlns:a16="http://schemas.microsoft.com/office/drawing/2014/main" id="{F020AAED-DA9E-9C71-BF1E-D4792A700B65}"/>
              </a:ext>
            </a:extLst>
          </p:cNvPr>
          <p:cNvSpPr/>
          <p:nvPr/>
        </p:nvSpPr>
        <p:spPr>
          <a:xfrm>
            <a:off x="4927891" y="1609286"/>
            <a:ext cx="6840993" cy="3865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336152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DD896-EC69-7931-AFAD-A7FAD298B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DDB6BB-05BB-CE60-FDD3-C812C3124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21" y="3057437"/>
            <a:ext cx="5406190" cy="1769547"/>
          </a:xfrm>
        </p:spPr>
        <p:txBody>
          <a:bodyPr/>
          <a:lstStyle/>
          <a:p>
            <a:r>
              <a:rPr lang="pt-BR" sz="4400" dirty="0"/>
              <a:t>Relacionamento entre </a:t>
            </a:r>
            <a:r>
              <a:rPr lang="pt-BR" sz="4400" dirty="0" err="1"/>
              <a:t>Git</a:t>
            </a:r>
            <a:r>
              <a:rPr lang="pt-BR" sz="4400" dirty="0"/>
              <a:t> e CI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3E941D-D7EE-D407-2F9F-695D0FDB7C61}"/>
              </a:ext>
            </a:extLst>
          </p:cNvPr>
          <p:cNvSpPr txBox="1"/>
          <p:nvPr/>
        </p:nvSpPr>
        <p:spPr>
          <a:xfrm>
            <a:off x="5309937" y="1387666"/>
            <a:ext cx="6416842" cy="2387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§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Em um ambiente de CI, desenvolvedores frequentemente fazem </a:t>
            </a:r>
            <a:r>
              <a:rPr lang="pt-BR" sz="2000" i="1" u="none" strike="noStrike" cap="none" dirty="0" err="1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commit</a:t>
            </a:r>
            <a:r>
              <a:rPr lang="pt-BR" sz="2000" i="1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pt-BR" sz="200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 seu código </a:t>
            </a:r>
            <a:r>
              <a:rPr lang="pt-BR" sz="2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em um repositório centralizado. Após cada </a:t>
            </a:r>
            <a:r>
              <a:rPr lang="pt-BR" sz="2000" b="0" i="1" u="none" strike="noStrike" cap="none" dirty="0" err="1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commit</a:t>
            </a:r>
            <a:r>
              <a:rPr lang="pt-BR" sz="2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, os sistemas de </a:t>
            </a:r>
            <a:r>
              <a:rPr lang="pt-BR" sz="2000" b="1" i="0" u="none" strike="noStrike" cap="none" dirty="0">
                <a:solidFill>
                  <a:srgbClr val="FF0000"/>
                </a:solidFill>
                <a:latin typeface="Poppins Medium" panose="00000600000000000000" pitchFamily="2" charset="0"/>
                <a:ea typeface="Poppins Light"/>
                <a:cs typeface="Poppins Medium" panose="00000600000000000000" pitchFamily="2" charset="0"/>
                <a:sym typeface="Poppins Light"/>
              </a:rPr>
              <a:t>CI compilam </a:t>
            </a:r>
            <a:r>
              <a:rPr lang="pt-BR" sz="2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 testam o projeto inteiro </a:t>
            </a:r>
            <a:r>
              <a:rPr lang="pt-BR" sz="2000" b="1" i="0" u="none" strike="noStrike" cap="none" dirty="0">
                <a:solidFill>
                  <a:srgbClr val="FF0000"/>
                </a:solidFill>
                <a:latin typeface="Poppins Medium" panose="00000600000000000000" pitchFamily="2" charset="0"/>
                <a:ea typeface="Poppins Light"/>
                <a:cs typeface="Poppins Medium" panose="00000600000000000000" pitchFamily="2" charset="0"/>
                <a:sym typeface="Poppins Light"/>
              </a:rPr>
              <a:t>automaticamente</a:t>
            </a:r>
            <a:r>
              <a:rPr lang="pt-BR" sz="2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, para garantir, assim, que a nova alteração não gere falhas.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9A838AA-8EC4-54DE-7AAF-E6016B7804A0}"/>
              </a:ext>
            </a:extLst>
          </p:cNvPr>
          <p:cNvSpPr txBox="1"/>
          <p:nvPr/>
        </p:nvSpPr>
        <p:spPr>
          <a:xfrm>
            <a:off x="5309937" y="4459705"/>
            <a:ext cx="6096000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§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Isso torna o </a:t>
            </a:r>
            <a:r>
              <a:rPr lang="pt-BR" sz="2000" b="1" i="0" u="none" strike="noStrike" cap="none" dirty="0">
                <a:solidFill>
                  <a:srgbClr val="FF0000"/>
                </a:solidFill>
                <a:latin typeface="Poppins Medium" panose="00000600000000000000" pitchFamily="2" charset="0"/>
                <a:ea typeface="Poppins Light"/>
                <a:cs typeface="Poppins Medium" panose="00000600000000000000" pitchFamily="2" charset="0"/>
                <a:sym typeface="Poppins Light"/>
              </a:rPr>
              <a:t>processo de integração menos doloroso</a:t>
            </a:r>
            <a:r>
              <a:rPr lang="pt-BR" sz="2000" b="1" i="0" u="none" strike="noStrike" cap="none" dirty="0">
                <a:solidFill>
                  <a:schemeClr val="dk1"/>
                </a:solidFill>
                <a:latin typeface="Poppins Medium" panose="00000600000000000000" pitchFamily="2" charset="0"/>
                <a:ea typeface="Poppins Light"/>
                <a:cs typeface="Poppins Medium" panose="00000600000000000000" pitchFamily="2" charset="0"/>
                <a:sym typeface="Poppins Light"/>
              </a:rPr>
              <a:t> </a:t>
            </a:r>
            <a:r>
              <a:rPr lang="pt-BR" sz="2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 ajuda a </a:t>
            </a:r>
            <a:r>
              <a:rPr lang="pt-BR" sz="2000" b="1" i="0" u="none" strike="noStrike" cap="none" dirty="0">
                <a:solidFill>
                  <a:srgbClr val="FF0000"/>
                </a:solidFill>
                <a:latin typeface="Poppins Medium" panose="00000600000000000000" pitchFamily="2" charset="0"/>
                <a:ea typeface="Poppins Light"/>
                <a:cs typeface="Poppins Medium" panose="00000600000000000000" pitchFamily="2" charset="0"/>
                <a:sym typeface="Poppins Light"/>
              </a:rPr>
              <a:t>identificar problemas </a:t>
            </a:r>
            <a:r>
              <a:rPr lang="pt-BR" sz="2000" b="0" i="0" u="none" strike="noStrike" cap="none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previamente no ciclo de desenvolvimento.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948FC1-EB09-F17C-EB57-F62FE73D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00" y="1700876"/>
            <a:ext cx="4214558" cy="135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9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8E69B9FA-878D-638D-5972-9827D1DCA067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2908379" y="2127935"/>
            <a:ext cx="886164" cy="83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A2EF2978-E618-7871-2011-6E7EAF623C2D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5652919" y="2963195"/>
            <a:ext cx="886164" cy="815056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99093883-33D7-5220-4C9C-A5BDF67D05DA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8397459" y="3778251"/>
            <a:ext cx="886164" cy="68705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D67399C-F288-2F17-DE1C-780D3D40A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A CI É IMPORTANTE?</a:t>
            </a:r>
            <a:endParaRPr lang="es-E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F70A409B-7287-648D-7B26-8613E245B451}"/>
              </a:ext>
            </a:extLst>
          </p:cNvPr>
          <p:cNvSpPr txBox="1">
            <a:spLocks/>
          </p:cNvSpPr>
          <p:nvPr/>
        </p:nvSpPr>
        <p:spPr>
          <a:xfrm>
            <a:off x="822219" y="2803615"/>
            <a:ext cx="2236181" cy="107069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i="0" dirty="0">
                <a:effectLst/>
                <a:latin typeface="Söhne"/>
              </a:rPr>
              <a:t>Detecção Rápida de Defeitos:</a:t>
            </a:r>
            <a:endParaRPr lang="pt-BR" sz="16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Söhne"/>
              </a:rPr>
              <a:t>Identifica e corrige bugs imediatamente após a submissão do código.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09C23CE-B814-7BE7-DAE2-0E6EA8C8208D}"/>
              </a:ext>
            </a:extLst>
          </p:cNvPr>
          <p:cNvSpPr/>
          <p:nvPr/>
        </p:nvSpPr>
        <p:spPr>
          <a:xfrm>
            <a:off x="1050003" y="1768604"/>
            <a:ext cx="1858376" cy="718661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dist="1143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240000" bIns="144000" rtlCol="0" anchor="ctr"/>
          <a:lstStyle/>
          <a:p>
            <a:pPr algn="ctr"/>
            <a:r>
              <a:rPr lang="es-ES" sz="1400" b="1" dirty="0">
                <a:latin typeface="+mj-lt"/>
              </a:rPr>
              <a:t>DETECÇÃO</a:t>
            </a:r>
          </a:p>
          <a:p>
            <a:pPr algn="ctr"/>
            <a:r>
              <a:rPr lang="es-ES" sz="1400" b="1" dirty="0">
                <a:latin typeface="+mj-lt"/>
              </a:rPr>
              <a:t>DE</a:t>
            </a:r>
          </a:p>
          <a:p>
            <a:pPr algn="ctr"/>
            <a:r>
              <a:rPr lang="es-ES" sz="1400" b="1" dirty="0">
                <a:latin typeface="+mj-lt"/>
              </a:rPr>
              <a:t>DEFEITOS</a:t>
            </a:r>
            <a:endParaRPr lang="en-US" sz="1400" b="1" dirty="0">
              <a:latin typeface="+mj-lt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C19663A-9843-F83F-F155-A931A74FDFBD}"/>
              </a:ext>
            </a:extLst>
          </p:cNvPr>
          <p:cNvSpPr txBox="1">
            <a:spLocks/>
          </p:cNvSpPr>
          <p:nvPr/>
        </p:nvSpPr>
        <p:spPr>
          <a:xfrm>
            <a:off x="3716780" y="3749564"/>
            <a:ext cx="2013901" cy="880269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i="0" dirty="0">
                <a:effectLst/>
                <a:latin typeface="Söhne"/>
              </a:rPr>
              <a:t>Redução de Riscos:</a:t>
            </a:r>
            <a:endParaRPr lang="pt-BR" sz="16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Söhne"/>
              </a:rPr>
              <a:t>Minimiza a possibilidade de problemas graves no software.</a:t>
            </a:r>
          </a:p>
          <a:p>
            <a:pPr marL="0" indent="0" algn="ctr">
              <a:buNone/>
            </a:pPr>
            <a:endParaRPr lang="es-ES" sz="1867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9BEADC9-A55E-7EE2-066E-EFDD3E8B575A}"/>
              </a:ext>
            </a:extLst>
          </p:cNvPr>
          <p:cNvSpPr/>
          <p:nvPr/>
        </p:nvSpPr>
        <p:spPr>
          <a:xfrm>
            <a:off x="3794543" y="2603864"/>
            <a:ext cx="1858376" cy="71866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dist="1143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240000" bIns="144000" rtlCol="0" anchor="ctr"/>
          <a:lstStyle/>
          <a:p>
            <a:pPr algn="ctr"/>
            <a:r>
              <a:rPr lang="es-ES" sz="1600" b="1" dirty="0">
                <a:latin typeface="+mj-lt"/>
              </a:rPr>
              <a:t>REDUÇÃO</a:t>
            </a:r>
          </a:p>
          <a:p>
            <a:pPr algn="ctr"/>
            <a:r>
              <a:rPr lang="es-ES" sz="1600" b="1" dirty="0">
                <a:latin typeface="+mj-lt"/>
              </a:rPr>
              <a:t>DE RISCOS</a:t>
            </a:r>
            <a:endParaRPr lang="en-US" sz="1600" b="1" dirty="0">
              <a:latin typeface="+mj-lt"/>
            </a:endParaRP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6EA890E1-B64F-AD2E-EC34-97AC0B9760BE}"/>
              </a:ext>
            </a:extLst>
          </p:cNvPr>
          <p:cNvSpPr txBox="1">
            <a:spLocks/>
          </p:cNvSpPr>
          <p:nvPr/>
        </p:nvSpPr>
        <p:spPr>
          <a:xfrm>
            <a:off x="9143231" y="4976069"/>
            <a:ext cx="2569045" cy="880269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i="0" dirty="0">
                <a:effectLst/>
                <a:latin typeface="Söhne"/>
              </a:rPr>
              <a:t>Aumento da Confiança no Software:</a:t>
            </a:r>
            <a:endParaRPr lang="pt-BR" sz="16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Söhne"/>
              </a:rPr>
              <a:t>Inspira maior confiança na capacidade do software de atender às expectativas.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D2B0CF72-DA1C-2663-1507-795EBF2E8F43}"/>
              </a:ext>
            </a:extLst>
          </p:cNvPr>
          <p:cNvSpPr/>
          <p:nvPr/>
        </p:nvSpPr>
        <p:spPr>
          <a:xfrm>
            <a:off x="6539083" y="3418920"/>
            <a:ext cx="1858376" cy="718661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>
            <a:outerShdw dist="1143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240000" bIns="144000" rtlCol="0" anchor="ctr"/>
          <a:lstStyle/>
          <a:p>
            <a:pPr algn="ctr"/>
            <a:r>
              <a:rPr lang="es-ES" sz="1600" b="1" dirty="0">
                <a:latin typeface="+mj-lt"/>
              </a:rPr>
              <a:t>QUALIDADE </a:t>
            </a:r>
          </a:p>
          <a:p>
            <a:pPr algn="ctr"/>
            <a:r>
              <a:rPr lang="es-ES" sz="1600" b="1" dirty="0">
                <a:latin typeface="+mj-lt"/>
              </a:rPr>
              <a:t>DO SOFTWARE</a:t>
            </a:r>
            <a:endParaRPr lang="en-US" sz="1600" b="1" dirty="0">
              <a:latin typeface="+mj-lt"/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26F7116D-AD09-5BFD-4E2D-F3C3861C2B40}"/>
              </a:ext>
            </a:extLst>
          </p:cNvPr>
          <p:cNvSpPr txBox="1">
            <a:spLocks/>
          </p:cNvSpPr>
          <p:nvPr/>
        </p:nvSpPr>
        <p:spPr>
          <a:xfrm>
            <a:off x="6461320" y="4564620"/>
            <a:ext cx="2013901" cy="880269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i="0" dirty="0">
                <a:effectLst/>
                <a:latin typeface="Söhne"/>
              </a:rPr>
              <a:t>Melhoria da Qualidade do Software:</a:t>
            </a:r>
            <a:endParaRPr lang="pt-BR" sz="16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Söhne"/>
              </a:rPr>
              <a:t>Garante um produto final mais estável e confiável.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5DC724C5-DF72-4861-33BF-4F197DAFA252}"/>
              </a:ext>
            </a:extLst>
          </p:cNvPr>
          <p:cNvSpPr/>
          <p:nvPr/>
        </p:nvSpPr>
        <p:spPr>
          <a:xfrm>
            <a:off x="9283624" y="4105974"/>
            <a:ext cx="1858377" cy="718661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>
            <a:outerShdw dist="1143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240000" bIns="144000" rtlCol="0" anchor="ctr"/>
          <a:lstStyle/>
          <a:p>
            <a:pPr algn="ctr"/>
            <a:r>
              <a:rPr lang="es-ES" sz="1600" b="1" dirty="0">
                <a:latin typeface="+mj-lt"/>
              </a:rPr>
              <a:t>CONFIANÇA</a:t>
            </a:r>
          </a:p>
          <a:p>
            <a:pPr algn="ctr"/>
            <a:r>
              <a:rPr lang="es-ES" sz="1600" b="1" dirty="0">
                <a:latin typeface="+mj-lt"/>
              </a:rPr>
              <a:t>NO SOFTWARE</a:t>
            </a:r>
            <a:endParaRPr lang="en-US" sz="1600" b="1" dirty="0">
              <a:latin typeface="+mj-lt"/>
            </a:endParaRPr>
          </a:p>
        </p:txBody>
      </p:sp>
      <p:sp>
        <p:nvSpPr>
          <p:cNvPr id="4" name="Freeform 298">
            <a:extLst>
              <a:ext uri="{FF2B5EF4-FFF2-40B4-BE49-F238E27FC236}">
                <a16:creationId xmlns:a16="http://schemas.microsoft.com/office/drawing/2014/main" id="{28A1D221-24B3-0ACB-852E-72F3450F0465}"/>
              </a:ext>
            </a:extLst>
          </p:cNvPr>
          <p:cNvSpPr>
            <a:spLocks/>
          </p:cNvSpPr>
          <p:nvPr/>
        </p:nvSpPr>
        <p:spPr bwMode="auto">
          <a:xfrm>
            <a:off x="4427314" y="5416204"/>
            <a:ext cx="194733" cy="192617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5" name="Freeform 302">
            <a:extLst>
              <a:ext uri="{FF2B5EF4-FFF2-40B4-BE49-F238E27FC236}">
                <a16:creationId xmlns:a16="http://schemas.microsoft.com/office/drawing/2014/main" id="{9BD88ABB-044A-82AD-3DC3-BED39D4F5659}"/>
              </a:ext>
            </a:extLst>
          </p:cNvPr>
          <p:cNvSpPr>
            <a:spLocks/>
          </p:cNvSpPr>
          <p:nvPr/>
        </p:nvSpPr>
        <p:spPr bwMode="auto">
          <a:xfrm>
            <a:off x="11226801" y="736601"/>
            <a:ext cx="172743" cy="172743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6" name="Freeform 235">
            <a:extLst>
              <a:ext uri="{FF2B5EF4-FFF2-40B4-BE49-F238E27FC236}">
                <a16:creationId xmlns:a16="http://schemas.microsoft.com/office/drawing/2014/main" id="{E4F8F54A-2957-50F2-90F1-C53639CA975E}"/>
              </a:ext>
            </a:extLst>
          </p:cNvPr>
          <p:cNvSpPr>
            <a:spLocks/>
          </p:cNvSpPr>
          <p:nvPr/>
        </p:nvSpPr>
        <p:spPr bwMode="auto">
          <a:xfrm>
            <a:off x="8040035" y="1987020"/>
            <a:ext cx="1033911" cy="265389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7" name="Freeform 157">
            <a:extLst>
              <a:ext uri="{FF2B5EF4-FFF2-40B4-BE49-F238E27FC236}">
                <a16:creationId xmlns:a16="http://schemas.microsoft.com/office/drawing/2014/main" id="{DDEC4913-970D-4B26-427F-6CF4BA5C6FF8}"/>
              </a:ext>
            </a:extLst>
          </p:cNvPr>
          <p:cNvSpPr>
            <a:spLocks noEditPoints="1"/>
          </p:cNvSpPr>
          <p:nvPr/>
        </p:nvSpPr>
        <p:spPr bwMode="auto">
          <a:xfrm>
            <a:off x="11108657" y="2770637"/>
            <a:ext cx="236287" cy="218567"/>
          </a:xfrm>
          <a:custGeom>
            <a:avLst/>
            <a:gdLst>
              <a:gd name="T0" fmla="*/ 55 w 110"/>
              <a:gd name="T1" fmla="*/ 100 h 100"/>
              <a:gd name="T2" fmla="*/ 50 w 110"/>
              <a:gd name="T3" fmla="*/ 97 h 100"/>
              <a:gd name="T4" fmla="*/ 1 w 110"/>
              <a:gd name="T5" fmla="*/ 9 h 100"/>
              <a:gd name="T6" fmla="*/ 1 w 110"/>
              <a:gd name="T7" fmla="*/ 3 h 100"/>
              <a:gd name="T8" fmla="*/ 6 w 110"/>
              <a:gd name="T9" fmla="*/ 0 h 100"/>
              <a:gd name="T10" fmla="*/ 104 w 110"/>
              <a:gd name="T11" fmla="*/ 0 h 100"/>
              <a:gd name="T12" fmla="*/ 109 w 110"/>
              <a:gd name="T13" fmla="*/ 3 h 100"/>
              <a:gd name="T14" fmla="*/ 109 w 110"/>
              <a:gd name="T15" fmla="*/ 9 h 100"/>
              <a:gd name="T16" fmla="*/ 60 w 110"/>
              <a:gd name="T17" fmla="*/ 97 h 100"/>
              <a:gd name="T18" fmla="*/ 55 w 110"/>
              <a:gd name="T19" fmla="*/ 100 h 100"/>
              <a:gd name="T20" fmla="*/ 16 w 110"/>
              <a:gd name="T21" fmla="*/ 12 h 100"/>
              <a:gd name="T22" fmla="*/ 55 w 110"/>
              <a:gd name="T23" fmla="*/ 82 h 100"/>
              <a:gd name="T24" fmla="*/ 94 w 110"/>
              <a:gd name="T25" fmla="*/ 12 h 100"/>
              <a:gd name="T26" fmla="*/ 16 w 110"/>
              <a:gd name="T27" fmla="*/ 1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0" h="100">
                <a:moveTo>
                  <a:pt x="55" y="100"/>
                </a:moveTo>
                <a:cubicBezTo>
                  <a:pt x="53" y="100"/>
                  <a:pt x="51" y="98"/>
                  <a:pt x="50" y="97"/>
                </a:cubicBezTo>
                <a:lnTo>
                  <a:pt x="1" y="9"/>
                </a:lnTo>
                <a:cubicBezTo>
                  <a:pt x="0" y="7"/>
                  <a:pt x="0" y="5"/>
                  <a:pt x="1" y="3"/>
                </a:cubicBezTo>
                <a:cubicBezTo>
                  <a:pt x="2" y="2"/>
                  <a:pt x="4" y="0"/>
                  <a:pt x="6" y="0"/>
                </a:cubicBezTo>
                <a:lnTo>
                  <a:pt x="104" y="0"/>
                </a:lnTo>
                <a:cubicBezTo>
                  <a:pt x="106" y="0"/>
                  <a:pt x="108" y="2"/>
                  <a:pt x="109" y="3"/>
                </a:cubicBezTo>
                <a:cubicBezTo>
                  <a:pt x="110" y="5"/>
                  <a:pt x="110" y="7"/>
                  <a:pt x="109" y="9"/>
                </a:cubicBezTo>
                <a:lnTo>
                  <a:pt x="60" y="97"/>
                </a:lnTo>
                <a:cubicBezTo>
                  <a:pt x="59" y="98"/>
                  <a:pt x="57" y="100"/>
                  <a:pt x="55" y="100"/>
                </a:cubicBezTo>
                <a:close/>
                <a:moveTo>
                  <a:pt x="16" y="12"/>
                </a:moveTo>
                <a:lnTo>
                  <a:pt x="55" y="82"/>
                </a:lnTo>
                <a:lnTo>
                  <a:pt x="94" y="12"/>
                </a:lnTo>
                <a:lnTo>
                  <a:pt x="16" y="1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8" name="Freeform 159">
            <a:extLst>
              <a:ext uri="{FF2B5EF4-FFF2-40B4-BE49-F238E27FC236}">
                <a16:creationId xmlns:a16="http://schemas.microsoft.com/office/drawing/2014/main" id="{2C1AC1AB-7B5A-EE8D-2E8E-7200D4A4CFD9}"/>
              </a:ext>
            </a:extLst>
          </p:cNvPr>
          <p:cNvSpPr>
            <a:spLocks noEditPoints="1"/>
          </p:cNvSpPr>
          <p:nvPr/>
        </p:nvSpPr>
        <p:spPr bwMode="auto">
          <a:xfrm>
            <a:off x="1529025" y="5196031"/>
            <a:ext cx="242528" cy="236611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D28B75C-4031-0B54-DE7C-EC00C2EFF1E2}"/>
              </a:ext>
            </a:extLst>
          </p:cNvPr>
          <p:cNvSpPr/>
          <p:nvPr/>
        </p:nvSpPr>
        <p:spPr>
          <a:xfrm flipH="1">
            <a:off x="808706" y="745284"/>
            <a:ext cx="125065" cy="12506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E5D39F2-E97C-E9A7-E900-1C51C50C592C}"/>
              </a:ext>
            </a:extLst>
          </p:cNvPr>
          <p:cNvSpPr/>
          <p:nvPr/>
        </p:nvSpPr>
        <p:spPr>
          <a:xfrm flipH="1">
            <a:off x="1128724" y="745284"/>
            <a:ext cx="125065" cy="12506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DEB08D3-2A2A-44BD-6C6F-CC21707D1DB0}"/>
              </a:ext>
            </a:extLst>
          </p:cNvPr>
          <p:cNvSpPr/>
          <p:nvPr/>
        </p:nvSpPr>
        <p:spPr>
          <a:xfrm flipH="1">
            <a:off x="1448741" y="745284"/>
            <a:ext cx="125065" cy="12506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70696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programmier-und-code-akademie">
  <a:themeElements>
    <a:clrScheme name="Passion Fruit Recipes Workshop by Slidesgo">
      <a:dk1>
        <a:sysClr val="windowText" lastClr="000000"/>
      </a:dk1>
      <a:lt1>
        <a:sysClr val="window" lastClr="FFFFFF"/>
      </a:lt1>
      <a:dk2>
        <a:srgbClr val="44546A"/>
      </a:dk2>
      <a:lt2>
        <a:srgbClr val="BAA5FF"/>
      </a:lt2>
      <a:accent1>
        <a:srgbClr val="5339EA"/>
      </a:accent1>
      <a:accent2>
        <a:srgbClr val="DBFE87"/>
      </a:accent2>
      <a:accent3>
        <a:srgbClr val="E6A2D0"/>
      </a:accent3>
      <a:accent4>
        <a:srgbClr val="60C7B8"/>
      </a:accent4>
      <a:accent5>
        <a:srgbClr val="FFFFFF"/>
      </a:accent5>
      <a:accent6>
        <a:srgbClr val="FFFFFF"/>
      </a:accent6>
      <a:hlink>
        <a:srgbClr val="FFFFFF"/>
      </a:hlink>
      <a:folHlink>
        <a:srgbClr val="000000"/>
      </a:folHlink>
    </a:clrScheme>
    <a:fontScheme name="Personalizado 1">
      <a:majorFont>
        <a:latin typeface="Poppins"/>
        <a:ea typeface=""/>
        <a:cs typeface=""/>
      </a:majorFont>
      <a:minorFont>
        <a:latin typeface="Source Sans Pro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programmier-und-code-akademie</Template>
  <TotalTime>1523</TotalTime>
  <Words>349</Words>
  <Application>Microsoft Office PowerPoint</Application>
  <PresentationFormat>Widescreen</PresentationFormat>
  <Paragraphs>34</Paragraphs>
  <Slides>6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</vt:i4>
      </vt:variant>
    </vt:vector>
  </HeadingPairs>
  <TitlesOfParts>
    <vt:vector size="21" baseType="lpstr">
      <vt:lpstr>Aptos</vt:lpstr>
      <vt:lpstr>Arial</vt:lpstr>
      <vt:lpstr>Candara</vt:lpstr>
      <vt:lpstr>Poppins</vt:lpstr>
      <vt:lpstr>Poppins Light</vt:lpstr>
      <vt:lpstr>Poppins Medium</vt:lpstr>
      <vt:lpstr>Proxima Nova</vt:lpstr>
      <vt:lpstr>Proxima Nova Semibold</vt:lpstr>
      <vt:lpstr>Söhne</vt:lpstr>
      <vt:lpstr>Source Code Pro</vt:lpstr>
      <vt:lpstr>Source Sans Pro</vt:lpstr>
      <vt:lpstr>Verdana</vt:lpstr>
      <vt:lpstr>Wingdings</vt:lpstr>
      <vt:lpstr>programmier-und-code-akademie</vt:lpstr>
      <vt:lpstr>Slidesgo Final Pages</vt:lpstr>
      <vt:lpstr>Integração contínua e entrega contínua </vt:lpstr>
      <vt:lpstr>Introdução à integração contínua de software</vt:lpstr>
      <vt:lpstr>Integração contínua ou CI (continuous integration)</vt:lpstr>
      <vt:lpstr>Apresentação do PowerPoint</vt:lpstr>
      <vt:lpstr>Relacionamento entre Git e CI</vt:lpstr>
      <vt:lpstr>POR QUE A CI É IMPORTANTE?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Dias</dc:creator>
  <cp:lastModifiedBy>Gustavo Dias</cp:lastModifiedBy>
  <cp:revision>11</cp:revision>
  <dcterms:created xsi:type="dcterms:W3CDTF">2024-03-02T18:08:27Z</dcterms:created>
  <dcterms:modified xsi:type="dcterms:W3CDTF">2024-03-04T01:53:33Z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2024-03-02T18:08:31Z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a0b6c89e-9649-4e09-8b9e-7691d6212364</vt:lpwstr>
  </property>
  <property fmtid="{D5CDD505-2E9C-101B-9397-08002B2CF9AE}" pid="7" name="MSIP_Label_defa4170-0d19-0005-0004-bc88714345d2_ActionId">
    <vt:lpwstr>c924aec5-0a6f-4314-bf66-31b70dc9bc28</vt:lpwstr>
  </property>
  <property fmtid="{D5CDD505-2E9C-101B-9397-08002B2CF9AE}" pid="8" name="MSIP_Label_defa4170-0d19-0005-0004-bc88714345d2_ContentBits">
    <vt:lpwstr>0</vt:lpwstr>
  </property>
</Properties>
</file>